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 SemiBold"/>
      <p:regular r:id="rId23"/>
      <p:bold r:id="rId24"/>
      <p:italic r:id="rId25"/>
      <p:boldItalic r:id="rId26"/>
    </p:embeddedFont>
    <p:embeddedFont>
      <p:font typeface="Roboto Thin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Montserrat Black"/>
      <p:bold r:id="rId35"/>
      <p:boldItalic r:id="rId36"/>
    </p:embeddedFont>
    <p:embeddedFont>
      <p:font typeface="Montserrat"/>
      <p:regular r:id="rId37"/>
      <p:bold r:id="rId38"/>
      <p:italic r:id="rId39"/>
      <p:boldItalic r:id="rId40"/>
    </p:embeddedFont>
    <p:embeddedFont>
      <p:font typeface="Bebas Neue"/>
      <p:regular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8681A0D-0FF9-4605-9453-15BD88256C31}">
  <a:tblStyle styleId="{88681A0D-0FF9-4605-9453-15BD88256C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20" Type="http://schemas.openxmlformats.org/officeDocument/2006/relationships/slide" Target="slides/slide15.xml"/><Relationship Id="rId41" Type="http://schemas.openxmlformats.org/officeDocument/2006/relationships/font" Target="fonts/BebasNeue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SemiBold-bold.fntdata"/><Relationship Id="rId23" Type="http://schemas.openxmlformats.org/officeDocument/2006/relationships/font" Target="fonts/MontserratSemiBo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boldItalic.fntdata"/><Relationship Id="rId25" Type="http://schemas.openxmlformats.org/officeDocument/2006/relationships/font" Target="fonts/MontserratSemiBold-italic.fntdata"/><Relationship Id="rId28" Type="http://schemas.openxmlformats.org/officeDocument/2006/relationships/font" Target="fonts/RobotoThin-bold.fntdata"/><Relationship Id="rId27" Type="http://schemas.openxmlformats.org/officeDocument/2006/relationships/font" Target="fonts/RobotoThin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Thin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font" Target="fonts/RobotoThin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35" Type="http://schemas.openxmlformats.org/officeDocument/2006/relationships/font" Target="fonts/MontserratBlack-bold.fntdata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36" Type="http://schemas.openxmlformats.org/officeDocument/2006/relationships/font" Target="fonts/MontserratBlack-boldItalic.fntdata"/><Relationship Id="rId17" Type="http://schemas.openxmlformats.org/officeDocument/2006/relationships/slide" Target="slides/slide12.xml"/><Relationship Id="rId39" Type="http://schemas.openxmlformats.org/officeDocument/2006/relationships/font" Target="fonts/Montserrat-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0" name="Shape 2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1" name="Google Shape;2831;g1388be8e98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2" name="Google Shape;2832;g1388be8e98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2" name="Shape 3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3" name="Google Shape;3533;g24d88cae26f_1_8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4" name="Google Shape;3534;g24d88cae26f_1_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6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g24d88cae26f_1_1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8" name="Google Shape;3598;g24d88cae26f_1_1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9" name="Shape 3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0" name="Google Shape;3660;g24d88cae26f_1_1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1" name="Google Shape;3661;g24d88cae26f_1_1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9" name="Shape 3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0" name="Google Shape;3720;g24d88cae26f_1_1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1" name="Google Shape;3721;g24d88cae26f_1_1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9" name="Shape 3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0" name="Google Shape;3780;g24d88cae26f_1_1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1" name="Google Shape;3781;g24d88cae26f_1_1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9" name="Shape 3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" name="Google Shape;3840;g24d88cae26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1" name="Google Shape;3841;g24d88cae26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3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Google Shape;3864;g24d88cae26f_1_1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5" name="Google Shape;3865;g24d88cae26f_1_1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8" name="Shape 3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9" name="Google Shape;3869;g24d88cae26f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0" name="Google Shape;3870;g24d88cae26f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5" name="Shape 2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" name="Google Shape;2956;gfdee14d49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7" name="Google Shape;2957;gfdee14d49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0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g24d81a80b6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2" name="Google Shape;2972;g24d81a80b6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7" name="Shape 3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8" name="Google Shape;3108;ge1d838b627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9" name="Google Shape;3109;ge1d838b627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Tamalika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0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g24d81a80b6d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2" name="Google Shape;3182;g24d81a80b6d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5" name="Shape 3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6" name="Google Shape;3316;g24d88cae26f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7" name="Google Shape;3317;g24d88cae26f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1" name="Shape 3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2" name="Google Shape;3372;g24d88cae26f_4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3" name="Google Shape;3373;g24d88cae26f_4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6" name="Shape 3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7" name="Google Shape;3407;g24d88cae26f_1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8" name="Google Shape;3408;g24d88cae26f_1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2" name="Shape 3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3" name="Google Shape;3463;g24d88cae26f_1_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4" name="Google Shape;3464;g24d88cae26f_1_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mayusculas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2700000">
            <a:off x="7126900" y="-672872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rot="2700000">
            <a:off x="8352076" y="1221309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506586" y="1116105"/>
            <a:ext cx="1452345" cy="1450434"/>
            <a:chOff x="3007636" y="1529825"/>
            <a:chExt cx="1710452" cy="1708201"/>
          </a:xfrm>
        </p:grpSpPr>
        <p:sp>
          <p:nvSpPr>
            <p:cNvPr id="12" name="Google Shape;12;p2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" name="Google Shape;61;p2"/>
          <p:cNvSpPr/>
          <p:nvPr/>
        </p:nvSpPr>
        <p:spPr>
          <a:xfrm rot="2700000">
            <a:off x="9108425" y="328935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"/>
          <p:cNvSpPr/>
          <p:nvPr/>
        </p:nvSpPr>
        <p:spPr>
          <a:xfrm rot="2700000">
            <a:off x="4973776" y="4593034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2"/>
          <p:cNvGrpSpPr/>
          <p:nvPr/>
        </p:nvGrpSpPr>
        <p:grpSpPr>
          <a:xfrm>
            <a:off x="4058436" y="-909595"/>
            <a:ext cx="1452345" cy="1450434"/>
            <a:chOff x="3007636" y="1529825"/>
            <a:chExt cx="1710452" cy="1708201"/>
          </a:xfrm>
        </p:grpSpPr>
        <p:sp>
          <p:nvSpPr>
            <p:cNvPr id="64" name="Google Shape;64;p2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2"/>
          <p:cNvSpPr txBox="1"/>
          <p:nvPr>
            <p:ph type="ctrTitle"/>
          </p:nvPr>
        </p:nvSpPr>
        <p:spPr>
          <a:xfrm>
            <a:off x="3187975" y="1344700"/>
            <a:ext cx="5242800" cy="170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1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4" name="Google Shape;114;p2"/>
          <p:cNvSpPr txBox="1"/>
          <p:nvPr>
            <p:ph idx="1" type="subTitle"/>
          </p:nvPr>
        </p:nvSpPr>
        <p:spPr>
          <a:xfrm>
            <a:off x="3187975" y="3292025"/>
            <a:ext cx="5242800" cy="35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3" name="Google Shape;813;p11"/>
          <p:cNvGrpSpPr/>
          <p:nvPr/>
        </p:nvGrpSpPr>
        <p:grpSpPr>
          <a:xfrm>
            <a:off x="-693309" y="3897195"/>
            <a:ext cx="1969361" cy="1003983"/>
            <a:chOff x="529500" y="1798295"/>
            <a:chExt cx="2203358" cy="1123275"/>
          </a:xfrm>
        </p:grpSpPr>
        <p:sp>
          <p:nvSpPr>
            <p:cNvPr id="814" name="Google Shape;814;p11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1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1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1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1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1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1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1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1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1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1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" name="Google Shape;825;p11"/>
          <p:cNvGrpSpPr/>
          <p:nvPr/>
        </p:nvGrpSpPr>
        <p:grpSpPr>
          <a:xfrm>
            <a:off x="2107041" y="-274755"/>
            <a:ext cx="1969361" cy="1003983"/>
            <a:chOff x="529500" y="1798295"/>
            <a:chExt cx="2203358" cy="1123275"/>
          </a:xfrm>
        </p:grpSpPr>
        <p:sp>
          <p:nvSpPr>
            <p:cNvPr id="826" name="Google Shape;826;p11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1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1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1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1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1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1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1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1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1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1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" name="Google Shape;837;p11"/>
          <p:cNvSpPr/>
          <p:nvPr/>
        </p:nvSpPr>
        <p:spPr>
          <a:xfrm rot="2700000">
            <a:off x="5771900" y="-214259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8" name="Google Shape;838;p11"/>
          <p:cNvGrpSpPr/>
          <p:nvPr/>
        </p:nvGrpSpPr>
        <p:grpSpPr>
          <a:xfrm>
            <a:off x="4713761" y="-497982"/>
            <a:ext cx="1452345" cy="1450434"/>
            <a:chOff x="3007636" y="1529825"/>
            <a:chExt cx="1710452" cy="1708201"/>
          </a:xfrm>
        </p:grpSpPr>
        <p:sp>
          <p:nvSpPr>
            <p:cNvPr id="839" name="Google Shape;839;p11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1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1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1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1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1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1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1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1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1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1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1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1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1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1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1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1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1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1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1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1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1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1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1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1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1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1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1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1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1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1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1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1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1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1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1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1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1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1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1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1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1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1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1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1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1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1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1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1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8" name="Google Shape;888;p11"/>
          <p:cNvSpPr/>
          <p:nvPr/>
        </p:nvSpPr>
        <p:spPr>
          <a:xfrm rot="2700000">
            <a:off x="5538626" y="4845222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11"/>
          <p:cNvSpPr/>
          <p:nvPr/>
        </p:nvSpPr>
        <p:spPr>
          <a:xfrm rot="2700000">
            <a:off x="2609600" y="4306891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0" name="Google Shape;890;p11"/>
          <p:cNvGrpSpPr/>
          <p:nvPr/>
        </p:nvGrpSpPr>
        <p:grpSpPr>
          <a:xfrm>
            <a:off x="3261411" y="4153155"/>
            <a:ext cx="1452345" cy="1450434"/>
            <a:chOff x="3007636" y="1529825"/>
            <a:chExt cx="1710452" cy="1708201"/>
          </a:xfrm>
        </p:grpSpPr>
        <p:sp>
          <p:nvSpPr>
            <p:cNvPr id="891" name="Google Shape;891;p11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1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1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1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1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1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1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1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1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1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1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1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1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1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1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1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1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1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1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1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1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1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1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1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11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1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1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1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1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1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1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1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1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1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1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1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1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1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1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1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1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1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1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1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1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1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1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1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1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0" name="Google Shape;940;p11"/>
          <p:cNvSpPr/>
          <p:nvPr/>
        </p:nvSpPr>
        <p:spPr>
          <a:xfrm rot="2700000">
            <a:off x="-383024" y="2026322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11"/>
          <p:cNvSpPr/>
          <p:nvPr/>
        </p:nvSpPr>
        <p:spPr>
          <a:xfrm rot="2700000">
            <a:off x="-103625" y="-31984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11"/>
          <p:cNvSpPr txBox="1"/>
          <p:nvPr>
            <p:ph hasCustomPrompt="1" type="title"/>
          </p:nvPr>
        </p:nvSpPr>
        <p:spPr>
          <a:xfrm>
            <a:off x="1276050" y="1487831"/>
            <a:ext cx="5220300" cy="16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43" name="Google Shape;943;p11"/>
          <p:cNvSpPr txBox="1"/>
          <p:nvPr>
            <p:ph idx="1" type="subTitle"/>
          </p:nvPr>
        </p:nvSpPr>
        <p:spPr>
          <a:xfrm>
            <a:off x="1276050" y="3248269"/>
            <a:ext cx="5220300" cy="35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miko SemiBold"/>
              <a:buNone/>
              <a:defRPr sz="16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2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3"/>
          <p:cNvSpPr/>
          <p:nvPr/>
        </p:nvSpPr>
        <p:spPr>
          <a:xfrm rot="2700000">
            <a:off x="6257400" y="-727622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13"/>
          <p:cNvSpPr/>
          <p:nvPr/>
        </p:nvSpPr>
        <p:spPr>
          <a:xfrm rot="2700000">
            <a:off x="7651626" y="4845234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13"/>
          <p:cNvSpPr/>
          <p:nvPr/>
        </p:nvSpPr>
        <p:spPr>
          <a:xfrm>
            <a:off x="8616900" y="0"/>
            <a:ext cx="527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9" name="Google Shape;949;p13"/>
          <p:cNvGrpSpPr/>
          <p:nvPr/>
        </p:nvGrpSpPr>
        <p:grpSpPr>
          <a:xfrm>
            <a:off x="7114361" y="-508845"/>
            <a:ext cx="1452345" cy="1450434"/>
            <a:chOff x="3007636" y="1529825"/>
            <a:chExt cx="1710452" cy="1708201"/>
          </a:xfrm>
        </p:grpSpPr>
        <p:sp>
          <p:nvSpPr>
            <p:cNvPr id="950" name="Google Shape;950;p13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3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3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13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13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3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3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3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3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3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3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3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3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3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3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3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3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3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9" name="Google Shape;999;p13"/>
          <p:cNvSpPr/>
          <p:nvPr/>
        </p:nvSpPr>
        <p:spPr>
          <a:xfrm rot="2700000">
            <a:off x="-571475" y="4258428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13"/>
          <p:cNvSpPr/>
          <p:nvPr/>
        </p:nvSpPr>
        <p:spPr>
          <a:xfrm rot="2700000">
            <a:off x="-293799" y="302534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13"/>
          <p:cNvSpPr txBox="1"/>
          <p:nvPr>
            <p:ph idx="1" type="subTitle"/>
          </p:nvPr>
        </p:nvSpPr>
        <p:spPr>
          <a:xfrm>
            <a:off x="1450913" y="1091592"/>
            <a:ext cx="29865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2" name="Google Shape;1002;p13"/>
          <p:cNvSpPr txBox="1"/>
          <p:nvPr>
            <p:ph idx="2" type="subTitle"/>
          </p:nvPr>
        </p:nvSpPr>
        <p:spPr>
          <a:xfrm>
            <a:off x="1450913" y="1525112"/>
            <a:ext cx="29865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13"/>
          <p:cNvSpPr txBox="1"/>
          <p:nvPr>
            <p:ph hasCustomPrompt="1" type="title"/>
          </p:nvPr>
        </p:nvSpPr>
        <p:spPr>
          <a:xfrm>
            <a:off x="713225" y="1362720"/>
            <a:ext cx="599400" cy="599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4" name="Google Shape;1004;p13"/>
          <p:cNvSpPr txBox="1"/>
          <p:nvPr>
            <p:ph idx="3"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5" name="Google Shape;1005;p13"/>
          <p:cNvSpPr txBox="1"/>
          <p:nvPr>
            <p:ph idx="4" type="subTitle"/>
          </p:nvPr>
        </p:nvSpPr>
        <p:spPr>
          <a:xfrm>
            <a:off x="1450913" y="2263992"/>
            <a:ext cx="29865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6" name="Google Shape;1006;p13"/>
          <p:cNvSpPr txBox="1"/>
          <p:nvPr>
            <p:ph idx="5" type="subTitle"/>
          </p:nvPr>
        </p:nvSpPr>
        <p:spPr>
          <a:xfrm>
            <a:off x="1450913" y="2697512"/>
            <a:ext cx="29865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7" name="Google Shape;1007;p13"/>
          <p:cNvSpPr txBox="1"/>
          <p:nvPr>
            <p:ph hasCustomPrompt="1" idx="6" type="title"/>
          </p:nvPr>
        </p:nvSpPr>
        <p:spPr>
          <a:xfrm>
            <a:off x="713225" y="2539969"/>
            <a:ext cx="599400" cy="599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8" name="Google Shape;1008;p13"/>
          <p:cNvSpPr txBox="1"/>
          <p:nvPr>
            <p:ph idx="7" type="subTitle"/>
          </p:nvPr>
        </p:nvSpPr>
        <p:spPr>
          <a:xfrm>
            <a:off x="1450913" y="3436392"/>
            <a:ext cx="29865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9" name="Google Shape;1009;p13"/>
          <p:cNvSpPr txBox="1"/>
          <p:nvPr>
            <p:ph idx="8" type="subTitle"/>
          </p:nvPr>
        </p:nvSpPr>
        <p:spPr>
          <a:xfrm>
            <a:off x="1450913" y="3869912"/>
            <a:ext cx="29865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0" name="Google Shape;1010;p13"/>
          <p:cNvSpPr txBox="1"/>
          <p:nvPr>
            <p:ph hasCustomPrompt="1" idx="9" type="title"/>
          </p:nvPr>
        </p:nvSpPr>
        <p:spPr>
          <a:xfrm>
            <a:off x="713225" y="3717217"/>
            <a:ext cx="599400" cy="599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1" name="Google Shape;1011;p13"/>
          <p:cNvSpPr txBox="1"/>
          <p:nvPr>
            <p:ph idx="13" type="subTitle"/>
          </p:nvPr>
        </p:nvSpPr>
        <p:spPr>
          <a:xfrm>
            <a:off x="5219693" y="1091592"/>
            <a:ext cx="29865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2" name="Google Shape;1012;p13"/>
          <p:cNvSpPr txBox="1"/>
          <p:nvPr>
            <p:ph idx="14" type="subTitle"/>
          </p:nvPr>
        </p:nvSpPr>
        <p:spPr>
          <a:xfrm>
            <a:off x="5219693" y="1525112"/>
            <a:ext cx="29865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3" name="Google Shape;1013;p13"/>
          <p:cNvSpPr txBox="1"/>
          <p:nvPr>
            <p:ph hasCustomPrompt="1" idx="15" type="title"/>
          </p:nvPr>
        </p:nvSpPr>
        <p:spPr>
          <a:xfrm>
            <a:off x="4567560" y="1362720"/>
            <a:ext cx="599400" cy="599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4" name="Google Shape;1014;p13"/>
          <p:cNvSpPr txBox="1"/>
          <p:nvPr>
            <p:ph idx="16" type="subTitle"/>
          </p:nvPr>
        </p:nvSpPr>
        <p:spPr>
          <a:xfrm>
            <a:off x="5219693" y="2263992"/>
            <a:ext cx="29865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5" name="Google Shape;1015;p13"/>
          <p:cNvSpPr txBox="1"/>
          <p:nvPr>
            <p:ph idx="17" type="subTitle"/>
          </p:nvPr>
        </p:nvSpPr>
        <p:spPr>
          <a:xfrm>
            <a:off x="5219693" y="2697512"/>
            <a:ext cx="29865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6" name="Google Shape;1016;p13"/>
          <p:cNvSpPr txBox="1"/>
          <p:nvPr>
            <p:ph hasCustomPrompt="1" idx="18" type="title"/>
          </p:nvPr>
        </p:nvSpPr>
        <p:spPr>
          <a:xfrm>
            <a:off x="4567560" y="2539969"/>
            <a:ext cx="599400" cy="599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7" name="Google Shape;1017;p13"/>
          <p:cNvSpPr txBox="1"/>
          <p:nvPr>
            <p:ph idx="19" type="subTitle"/>
          </p:nvPr>
        </p:nvSpPr>
        <p:spPr>
          <a:xfrm>
            <a:off x="5219693" y="3436392"/>
            <a:ext cx="29865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8" name="Google Shape;1018;p13"/>
          <p:cNvSpPr txBox="1"/>
          <p:nvPr>
            <p:ph idx="20" type="subTitle"/>
          </p:nvPr>
        </p:nvSpPr>
        <p:spPr>
          <a:xfrm>
            <a:off x="5219693" y="3869912"/>
            <a:ext cx="29865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9" name="Google Shape;1019;p13"/>
          <p:cNvSpPr txBox="1"/>
          <p:nvPr>
            <p:ph hasCustomPrompt="1" idx="21" type="title"/>
          </p:nvPr>
        </p:nvSpPr>
        <p:spPr>
          <a:xfrm>
            <a:off x="4567560" y="3717217"/>
            <a:ext cx="599400" cy="599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1" name="Google Shape;1021;p14"/>
          <p:cNvGrpSpPr/>
          <p:nvPr/>
        </p:nvGrpSpPr>
        <p:grpSpPr>
          <a:xfrm>
            <a:off x="-461796" y="-604663"/>
            <a:ext cx="10230504" cy="6630525"/>
            <a:chOff x="-461796" y="-604663"/>
            <a:chExt cx="10230504" cy="6630525"/>
          </a:xfrm>
        </p:grpSpPr>
        <p:sp>
          <p:nvSpPr>
            <p:cNvPr id="1022" name="Google Shape;1022;p14"/>
            <p:cNvSpPr/>
            <p:nvPr/>
          </p:nvSpPr>
          <p:spPr>
            <a:xfrm>
              <a:off x="0" y="0"/>
              <a:ext cx="5271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3" name="Google Shape;1023;p14"/>
            <p:cNvGrpSpPr/>
            <p:nvPr/>
          </p:nvGrpSpPr>
          <p:grpSpPr>
            <a:xfrm>
              <a:off x="-461796" y="-604663"/>
              <a:ext cx="10230504" cy="6630525"/>
              <a:chOff x="-461796" y="-604663"/>
              <a:chExt cx="10230504" cy="6630525"/>
            </a:xfrm>
          </p:grpSpPr>
          <p:sp>
            <p:nvSpPr>
              <p:cNvPr id="1024" name="Google Shape;1024;p14"/>
              <p:cNvSpPr/>
              <p:nvPr/>
            </p:nvSpPr>
            <p:spPr>
              <a:xfrm rot="2700000">
                <a:off x="8389025" y="4475203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14"/>
              <p:cNvSpPr/>
              <p:nvPr/>
            </p:nvSpPr>
            <p:spPr>
              <a:xfrm rot="2700000">
                <a:off x="8191325" y="-367947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14"/>
              <p:cNvSpPr/>
              <p:nvPr/>
            </p:nvSpPr>
            <p:spPr>
              <a:xfrm rot="2700000">
                <a:off x="6344451" y="-360391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7" name="Google Shape;1027;p14"/>
              <p:cNvGrpSpPr/>
              <p:nvPr/>
            </p:nvGrpSpPr>
            <p:grpSpPr>
              <a:xfrm>
                <a:off x="8234336" y="96030"/>
                <a:ext cx="1452345" cy="1450434"/>
                <a:chOff x="3007636" y="1529825"/>
                <a:chExt cx="1710452" cy="1708201"/>
              </a:xfrm>
            </p:grpSpPr>
            <p:sp>
              <p:nvSpPr>
                <p:cNvPr id="1028" name="Google Shape;1028;p14"/>
                <p:cNvSpPr/>
                <p:nvPr/>
              </p:nvSpPr>
              <p:spPr>
                <a:xfrm>
                  <a:off x="3837432" y="152982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79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1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14"/>
                <p:cNvSpPr/>
                <p:nvPr/>
              </p:nvSpPr>
              <p:spPr>
                <a:xfrm>
                  <a:off x="3979527" y="167214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50" y="273"/>
                      </a:cubicBezTo>
                      <a:cubicBezTo>
                        <a:pt x="24" y="575"/>
                        <a:pt x="1" y="1087"/>
                        <a:pt x="280" y="1366"/>
                      </a:cubicBezTo>
                      <a:cubicBezTo>
                        <a:pt x="419" y="1495"/>
                        <a:pt x="599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14"/>
                <p:cNvSpPr/>
                <p:nvPr/>
              </p:nvSpPr>
              <p:spPr>
                <a:xfrm>
                  <a:off x="4121623" y="1814241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9" y="1475"/>
                        <a:pt x="1397" y="1297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14"/>
                <p:cNvSpPr/>
                <p:nvPr/>
              </p:nvSpPr>
              <p:spPr>
                <a:xfrm>
                  <a:off x="4263734" y="1956337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14"/>
                <p:cNvSpPr/>
                <p:nvPr/>
              </p:nvSpPr>
              <p:spPr>
                <a:xfrm>
                  <a:off x="4405830" y="209859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4"/>
                      </a:cubicBezTo>
                      <a:cubicBezTo>
                        <a:pt x="24" y="589"/>
                        <a:pt x="0" y="1078"/>
                        <a:pt x="280" y="1357"/>
                      </a:cubicBezTo>
                      <a:cubicBezTo>
                        <a:pt x="417" y="1494"/>
                        <a:pt x="592" y="1560"/>
                        <a:pt x="774" y="1560"/>
                      </a:cubicBezTo>
                      <a:cubicBezTo>
                        <a:pt x="992" y="1560"/>
                        <a:pt x="1218" y="1465"/>
                        <a:pt x="1396" y="1287"/>
                      </a:cubicBezTo>
                      <a:cubicBezTo>
                        <a:pt x="1722" y="961"/>
                        <a:pt x="1745" y="473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14"/>
                <p:cNvSpPr/>
                <p:nvPr/>
              </p:nvSpPr>
              <p:spPr>
                <a:xfrm>
                  <a:off x="4547925" y="224068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078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14"/>
                <p:cNvSpPr/>
                <p:nvPr/>
              </p:nvSpPr>
              <p:spPr>
                <a:xfrm>
                  <a:off x="4690021" y="238278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1"/>
                      </a:moveTo>
                      <a:cubicBezTo>
                        <a:pt x="755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20" y="1510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7" y="194"/>
                      </a:cubicBezTo>
                      <a:cubicBezTo>
                        <a:pt x="1338" y="65"/>
                        <a:pt x="1159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14"/>
                <p:cNvSpPr/>
                <p:nvPr/>
              </p:nvSpPr>
              <p:spPr>
                <a:xfrm>
                  <a:off x="3699065" y="16681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47" y="590"/>
                        <a:pt x="1" y="1078"/>
                        <a:pt x="280" y="1381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5" y="497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14"/>
                <p:cNvSpPr/>
                <p:nvPr/>
              </p:nvSpPr>
              <p:spPr>
                <a:xfrm>
                  <a:off x="3841161" y="181028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0"/>
                      </a:moveTo>
                      <a:cubicBezTo>
                        <a:pt x="755" y="0"/>
                        <a:pt x="525" y="88"/>
                        <a:pt x="350" y="263"/>
                      </a:cubicBezTo>
                      <a:cubicBezTo>
                        <a:pt x="47" y="589"/>
                        <a:pt x="1" y="1101"/>
                        <a:pt x="280" y="1380"/>
                      </a:cubicBezTo>
                      <a:cubicBezTo>
                        <a:pt x="420" y="1509"/>
                        <a:pt x="599" y="1573"/>
                        <a:pt x="783" y="1573"/>
                      </a:cubicBezTo>
                      <a:cubicBezTo>
                        <a:pt x="999" y="1573"/>
                        <a:pt x="1221" y="1485"/>
                        <a:pt x="1397" y="1310"/>
                      </a:cubicBezTo>
                      <a:cubicBezTo>
                        <a:pt x="1722" y="984"/>
                        <a:pt x="1746" y="496"/>
                        <a:pt x="1467" y="193"/>
                      </a:cubicBezTo>
                      <a:cubicBezTo>
                        <a:pt x="1338" y="65"/>
                        <a:pt x="1159" y="0"/>
                        <a:pt x="9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14"/>
                <p:cNvSpPr/>
                <p:nvPr/>
              </p:nvSpPr>
              <p:spPr>
                <a:xfrm>
                  <a:off x="3983272" y="1952607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81" y="0"/>
                      </a:moveTo>
                      <a:cubicBezTo>
                        <a:pt x="760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79" y="1366"/>
                      </a:cubicBezTo>
                      <a:cubicBezTo>
                        <a:pt x="419" y="1495"/>
                        <a:pt x="598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14"/>
                <p:cNvSpPr/>
                <p:nvPr/>
              </p:nvSpPr>
              <p:spPr>
                <a:xfrm>
                  <a:off x="4125368" y="209470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9"/>
                        <a:pt x="0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14"/>
                <p:cNvSpPr/>
                <p:nvPr/>
              </p:nvSpPr>
              <p:spPr>
                <a:xfrm>
                  <a:off x="4267463" y="223695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50" y="263"/>
                      </a:cubicBezTo>
                      <a:cubicBezTo>
                        <a:pt x="47" y="589"/>
                        <a:pt x="1" y="1077"/>
                        <a:pt x="280" y="1357"/>
                      </a:cubicBezTo>
                      <a:cubicBezTo>
                        <a:pt x="417" y="1494"/>
                        <a:pt x="593" y="1559"/>
                        <a:pt x="774" y="1559"/>
                      </a:cubicBezTo>
                      <a:cubicBezTo>
                        <a:pt x="992" y="1559"/>
                        <a:pt x="1219" y="1465"/>
                        <a:pt x="1397" y="1287"/>
                      </a:cubicBezTo>
                      <a:cubicBezTo>
                        <a:pt x="1722" y="961"/>
                        <a:pt x="1746" y="473"/>
                        <a:pt x="1466" y="193"/>
                      </a:cubicBezTo>
                      <a:cubicBezTo>
                        <a:pt x="1338" y="64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14"/>
                <p:cNvSpPr/>
                <p:nvPr/>
              </p:nvSpPr>
              <p:spPr>
                <a:xfrm>
                  <a:off x="4409575" y="2379055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0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14"/>
                <p:cNvSpPr/>
                <p:nvPr/>
              </p:nvSpPr>
              <p:spPr>
                <a:xfrm>
                  <a:off x="4551670" y="252115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49" y="264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14"/>
                <p:cNvSpPr/>
                <p:nvPr/>
              </p:nvSpPr>
              <p:spPr>
                <a:xfrm>
                  <a:off x="3560715" y="1806542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82" y="0"/>
                      </a:moveTo>
                      <a:cubicBezTo>
                        <a:pt x="770" y="0"/>
                        <a:pt x="548" y="88"/>
                        <a:pt x="372" y="264"/>
                      </a:cubicBezTo>
                      <a:cubicBezTo>
                        <a:pt x="47" y="589"/>
                        <a:pt x="0" y="1101"/>
                        <a:pt x="302" y="1380"/>
                      </a:cubicBezTo>
                      <a:cubicBezTo>
                        <a:pt x="431" y="1509"/>
                        <a:pt x="605" y="1573"/>
                        <a:pt x="786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3" y="0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14"/>
                <p:cNvSpPr/>
                <p:nvPr/>
              </p:nvSpPr>
              <p:spPr>
                <a:xfrm>
                  <a:off x="3702811" y="194863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2" y="1"/>
                      </a:moveTo>
                      <a:cubicBezTo>
                        <a:pt x="771" y="1"/>
                        <a:pt x="548" y="88"/>
                        <a:pt x="373" y="264"/>
                      </a:cubicBezTo>
                      <a:cubicBezTo>
                        <a:pt x="47" y="589"/>
                        <a:pt x="0" y="1101"/>
                        <a:pt x="303" y="1380"/>
                      </a:cubicBezTo>
                      <a:cubicBezTo>
                        <a:pt x="432" y="1509"/>
                        <a:pt x="605" y="1574"/>
                        <a:pt x="786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4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14"/>
                <p:cNvSpPr/>
                <p:nvPr/>
              </p:nvSpPr>
              <p:spPr>
                <a:xfrm>
                  <a:off x="3844906" y="209095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91" y="1"/>
                      </a:moveTo>
                      <a:cubicBezTo>
                        <a:pt x="777" y="1"/>
                        <a:pt x="551" y="95"/>
                        <a:pt x="373" y="273"/>
                      </a:cubicBezTo>
                      <a:cubicBezTo>
                        <a:pt x="47" y="599"/>
                        <a:pt x="1" y="1087"/>
                        <a:pt x="303" y="1367"/>
                      </a:cubicBezTo>
                      <a:cubicBezTo>
                        <a:pt x="432" y="1495"/>
                        <a:pt x="605" y="1560"/>
                        <a:pt x="787" y="1560"/>
                      </a:cubicBezTo>
                      <a:cubicBezTo>
                        <a:pt x="998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3"/>
                      </a:cubicBezTo>
                      <a:cubicBezTo>
                        <a:pt x="1339" y="66"/>
                        <a:pt x="1170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14"/>
                <p:cNvSpPr/>
                <p:nvPr/>
              </p:nvSpPr>
              <p:spPr>
                <a:xfrm>
                  <a:off x="3987002" y="2233069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92" y="0"/>
                      </a:moveTo>
                      <a:cubicBezTo>
                        <a:pt x="777" y="0"/>
                        <a:pt x="551" y="95"/>
                        <a:pt x="373" y="272"/>
                      </a:cubicBezTo>
                      <a:cubicBezTo>
                        <a:pt x="47" y="598"/>
                        <a:pt x="1" y="1087"/>
                        <a:pt x="303" y="1366"/>
                      </a:cubicBezTo>
                      <a:cubicBezTo>
                        <a:pt x="430" y="1503"/>
                        <a:pt x="600" y="1569"/>
                        <a:pt x="778" y="1569"/>
                      </a:cubicBezTo>
                      <a:cubicBezTo>
                        <a:pt x="992" y="1569"/>
                        <a:pt x="1219" y="1474"/>
                        <a:pt x="1397" y="1296"/>
                      </a:cubicBezTo>
                      <a:cubicBezTo>
                        <a:pt x="1722" y="970"/>
                        <a:pt x="1746" y="482"/>
                        <a:pt x="1466" y="203"/>
                      </a:cubicBezTo>
                      <a:cubicBezTo>
                        <a:pt x="1340" y="65"/>
                        <a:pt x="1170" y="0"/>
                        <a:pt x="9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14"/>
                <p:cNvSpPr/>
                <p:nvPr/>
              </p:nvSpPr>
              <p:spPr>
                <a:xfrm>
                  <a:off x="4129113" y="2375165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91" y="0"/>
                      </a:moveTo>
                      <a:cubicBezTo>
                        <a:pt x="777" y="0"/>
                        <a:pt x="550" y="95"/>
                        <a:pt x="372" y="273"/>
                      </a:cubicBezTo>
                      <a:cubicBezTo>
                        <a:pt x="47" y="598"/>
                        <a:pt x="0" y="1087"/>
                        <a:pt x="303" y="1366"/>
                      </a:cubicBezTo>
                      <a:cubicBezTo>
                        <a:pt x="429" y="1503"/>
                        <a:pt x="599" y="1569"/>
                        <a:pt x="777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14"/>
                <p:cNvSpPr/>
                <p:nvPr/>
              </p:nvSpPr>
              <p:spPr>
                <a:xfrm>
                  <a:off x="4271209" y="2517260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91" y="1"/>
                      </a:moveTo>
                      <a:cubicBezTo>
                        <a:pt x="777" y="1"/>
                        <a:pt x="550" y="95"/>
                        <a:pt x="373" y="273"/>
                      </a:cubicBezTo>
                      <a:cubicBezTo>
                        <a:pt x="47" y="599"/>
                        <a:pt x="0" y="1087"/>
                        <a:pt x="303" y="1366"/>
                      </a:cubicBezTo>
                      <a:cubicBezTo>
                        <a:pt x="430" y="1504"/>
                        <a:pt x="599" y="1569"/>
                        <a:pt x="778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14"/>
                <p:cNvSpPr/>
                <p:nvPr/>
              </p:nvSpPr>
              <p:spPr>
                <a:xfrm>
                  <a:off x="4413304" y="2659516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3" y="0"/>
                      </a:moveTo>
                      <a:cubicBezTo>
                        <a:pt x="771" y="0"/>
                        <a:pt x="548" y="88"/>
                        <a:pt x="373" y="263"/>
                      </a:cubicBezTo>
                      <a:cubicBezTo>
                        <a:pt x="47" y="589"/>
                        <a:pt x="1" y="1077"/>
                        <a:pt x="303" y="1380"/>
                      </a:cubicBezTo>
                      <a:cubicBezTo>
                        <a:pt x="432" y="1509"/>
                        <a:pt x="605" y="1573"/>
                        <a:pt x="787" y="1573"/>
                      </a:cubicBezTo>
                      <a:cubicBezTo>
                        <a:pt x="999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64" y="0"/>
                        <a:pt x="98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9" name="Google Shape;1049;p14"/>
                <p:cNvSpPr/>
                <p:nvPr/>
              </p:nvSpPr>
              <p:spPr>
                <a:xfrm>
                  <a:off x="3422719" y="194490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7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72"/>
                        <a:pt x="1443" y="193"/>
                      </a:cubicBezTo>
                      <a:cubicBezTo>
                        <a:pt x="1314" y="64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14"/>
                <p:cNvSpPr/>
                <p:nvPr/>
              </p:nvSpPr>
              <p:spPr>
                <a:xfrm>
                  <a:off x="3564814" y="2087003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0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6" y="1573"/>
                        <a:pt x="1198" y="1486"/>
                        <a:pt x="1374" y="1310"/>
                      </a:cubicBezTo>
                      <a:cubicBezTo>
                        <a:pt x="1699" y="985"/>
                        <a:pt x="1746" y="496"/>
                        <a:pt x="1443" y="194"/>
                      </a:cubicBezTo>
                      <a:cubicBezTo>
                        <a:pt x="1314" y="65"/>
                        <a:pt x="1141" y="0"/>
                        <a:pt x="9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14"/>
                <p:cNvSpPr/>
                <p:nvPr/>
              </p:nvSpPr>
              <p:spPr>
                <a:xfrm>
                  <a:off x="3706926" y="2229260"/>
                  <a:ext cx="28051" cy="25141"/>
                </a:xfrm>
                <a:custGeom>
                  <a:rect b="b" l="l" r="r" t="t"/>
                  <a:pathLst>
                    <a:path extrusionOk="0" h="1564" w="1745">
                      <a:moveTo>
                        <a:pt x="981" y="0"/>
                      </a:moveTo>
                      <a:cubicBezTo>
                        <a:pt x="763" y="0"/>
                        <a:pt x="531" y="95"/>
                        <a:pt x="349" y="277"/>
                      </a:cubicBezTo>
                      <a:cubicBezTo>
                        <a:pt x="23" y="603"/>
                        <a:pt x="0" y="1091"/>
                        <a:pt x="279" y="1370"/>
                      </a:cubicBezTo>
                      <a:cubicBezTo>
                        <a:pt x="408" y="1499"/>
                        <a:pt x="582" y="1564"/>
                        <a:pt x="763" y="1564"/>
                      </a:cubicBezTo>
                      <a:cubicBezTo>
                        <a:pt x="975" y="1564"/>
                        <a:pt x="1197" y="1476"/>
                        <a:pt x="1373" y="1300"/>
                      </a:cubicBezTo>
                      <a:cubicBezTo>
                        <a:pt x="1698" y="975"/>
                        <a:pt x="1745" y="486"/>
                        <a:pt x="1443" y="184"/>
                      </a:cubicBezTo>
                      <a:cubicBezTo>
                        <a:pt x="1319" y="60"/>
                        <a:pt x="115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14"/>
                <p:cNvSpPr/>
                <p:nvPr/>
              </p:nvSpPr>
              <p:spPr>
                <a:xfrm>
                  <a:off x="3849021" y="237141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8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6"/>
                      </a:cubicBezTo>
                      <a:cubicBezTo>
                        <a:pt x="409" y="1495"/>
                        <a:pt x="582" y="1560"/>
                        <a:pt x="763" y="1560"/>
                      </a:cubicBezTo>
                      <a:cubicBezTo>
                        <a:pt x="975" y="1560"/>
                        <a:pt x="1198" y="1472"/>
                        <a:pt x="1373" y="1297"/>
                      </a:cubicBezTo>
                      <a:cubicBezTo>
                        <a:pt x="1699" y="971"/>
                        <a:pt x="1745" y="482"/>
                        <a:pt x="1443" y="203"/>
                      </a:cubicBezTo>
                      <a:cubicBezTo>
                        <a:pt x="1316" y="66"/>
                        <a:pt x="1146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14"/>
                <p:cNvSpPr/>
                <p:nvPr/>
              </p:nvSpPr>
              <p:spPr>
                <a:xfrm>
                  <a:off x="3991117" y="2513515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68" y="1"/>
                      </a:moveTo>
                      <a:cubicBezTo>
                        <a:pt x="754" y="1"/>
                        <a:pt x="528" y="95"/>
                        <a:pt x="350" y="273"/>
                      </a:cubicBezTo>
                      <a:cubicBezTo>
                        <a:pt x="24" y="599"/>
                        <a:pt x="1" y="1088"/>
                        <a:pt x="280" y="1367"/>
                      </a:cubicBezTo>
                      <a:cubicBezTo>
                        <a:pt x="407" y="1504"/>
                        <a:pt x="577" y="1569"/>
                        <a:pt x="755" y="1569"/>
                      </a:cubicBezTo>
                      <a:cubicBezTo>
                        <a:pt x="969" y="1569"/>
                        <a:pt x="1195" y="1475"/>
                        <a:pt x="1373" y="1297"/>
                      </a:cubicBezTo>
                      <a:cubicBezTo>
                        <a:pt x="1699" y="971"/>
                        <a:pt x="1746" y="483"/>
                        <a:pt x="1443" y="204"/>
                      </a:cubicBezTo>
                      <a:cubicBezTo>
                        <a:pt x="1316" y="66"/>
                        <a:pt x="1147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14"/>
                <p:cNvSpPr/>
                <p:nvPr/>
              </p:nvSpPr>
              <p:spPr>
                <a:xfrm>
                  <a:off x="4133228" y="2655771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57"/>
                      </a:cubicBezTo>
                      <a:cubicBezTo>
                        <a:pt x="406" y="1494"/>
                        <a:pt x="576" y="1560"/>
                        <a:pt x="754" y="1560"/>
                      </a:cubicBezTo>
                      <a:cubicBezTo>
                        <a:pt x="968" y="1560"/>
                        <a:pt x="1195" y="1465"/>
                        <a:pt x="1373" y="1287"/>
                      </a:cubicBezTo>
                      <a:cubicBezTo>
                        <a:pt x="1698" y="961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14"/>
                <p:cNvSpPr/>
                <p:nvPr/>
              </p:nvSpPr>
              <p:spPr>
                <a:xfrm>
                  <a:off x="4275324" y="2797867"/>
                  <a:ext cx="28067" cy="25270"/>
                </a:xfrm>
                <a:custGeom>
                  <a:rect b="b" l="l" r="r" t="t"/>
                  <a:pathLst>
                    <a:path extrusionOk="0" h="1572" w="1746">
                      <a:moveTo>
                        <a:pt x="959" y="1"/>
                      </a:moveTo>
                      <a:cubicBezTo>
                        <a:pt x="747" y="1"/>
                        <a:pt x="525" y="88"/>
                        <a:pt x="349" y="264"/>
                      </a:cubicBezTo>
                      <a:cubicBezTo>
                        <a:pt x="24" y="590"/>
                        <a:pt x="0" y="1078"/>
                        <a:pt x="279" y="1380"/>
                      </a:cubicBezTo>
                      <a:cubicBezTo>
                        <a:pt x="406" y="1507"/>
                        <a:pt x="576" y="1572"/>
                        <a:pt x="754" y="1572"/>
                      </a:cubicBezTo>
                      <a:cubicBezTo>
                        <a:pt x="968" y="1572"/>
                        <a:pt x="1195" y="1478"/>
                        <a:pt x="1373" y="1287"/>
                      </a:cubicBezTo>
                      <a:cubicBezTo>
                        <a:pt x="1699" y="962"/>
                        <a:pt x="1745" y="473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14"/>
                <p:cNvSpPr/>
                <p:nvPr/>
              </p:nvSpPr>
              <p:spPr>
                <a:xfrm>
                  <a:off x="3284368" y="2083258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80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7" y="1486"/>
                        <a:pt x="1373" y="1311"/>
                      </a:cubicBezTo>
                      <a:cubicBezTo>
                        <a:pt x="1698" y="985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14"/>
                <p:cNvSpPr/>
                <p:nvPr/>
              </p:nvSpPr>
              <p:spPr>
                <a:xfrm>
                  <a:off x="3426464" y="222535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1"/>
                      </a:moveTo>
                      <a:cubicBezTo>
                        <a:pt x="747" y="1"/>
                        <a:pt x="525" y="89"/>
                        <a:pt x="349" y="264"/>
                      </a:cubicBezTo>
                      <a:cubicBezTo>
                        <a:pt x="24" y="590"/>
                        <a:pt x="0" y="1101"/>
                        <a:pt x="279" y="1381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8" y="1486"/>
                        <a:pt x="1373" y="1311"/>
                      </a:cubicBezTo>
                      <a:cubicBezTo>
                        <a:pt x="1699" y="985"/>
                        <a:pt x="1745" y="497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14"/>
                <p:cNvSpPr/>
                <p:nvPr/>
              </p:nvSpPr>
              <p:spPr>
                <a:xfrm>
                  <a:off x="3568559" y="236746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96"/>
                        <a:pt x="1443" y="193"/>
                      </a:cubicBezTo>
                      <a:cubicBezTo>
                        <a:pt x="1314" y="65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14"/>
                <p:cNvSpPr/>
                <p:nvPr/>
              </p:nvSpPr>
              <p:spPr>
                <a:xfrm>
                  <a:off x="3710655" y="2509721"/>
                  <a:ext cx="28067" cy="25141"/>
                </a:xfrm>
                <a:custGeom>
                  <a:rect b="b" l="l" r="r" t="t"/>
                  <a:pathLst>
                    <a:path extrusionOk="0" h="1564" w="1746">
                      <a:moveTo>
                        <a:pt x="986" y="0"/>
                      </a:moveTo>
                      <a:cubicBezTo>
                        <a:pt x="764" y="0"/>
                        <a:pt x="531" y="95"/>
                        <a:pt x="350" y="277"/>
                      </a:cubicBezTo>
                      <a:cubicBezTo>
                        <a:pt x="24" y="602"/>
                        <a:pt x="1" y="1091"/>
                        <a:pt x="280" y="1370"/>
                      </a:cubicBezTo>
                      <a:cubicBezTo>
                        <a:pt x="409" y="1499"/>
                        <a:pt x="587" y="1563"/>
                        <a:pt x="774" y="1563"/>
                      </a:cubicBezTo>
                      <a:cubicBezTo>
                        <a:pt x="992" y="1563"/>
                        <a:pt x="1221" y="1476"/>
                        <a:pt x="1397" y="1300"/>
                      </a:cubicBezTo>
                      <a:cubicBezTo>
                        <a:pt x="1699" y="975"/>
                        <a:pt x="1746" y="486"/>
                        <a:pt x="1466" y="184"/>
                      </a:cubicBezTo>
                      <a:cubicBezTo>
                        <a:pt x="1333" y="60"/>
                        <a:pt x="1162" y="0"/>
                        <a:pt x="9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14"/>
                <p:cNvSpPr/>
                <p:nvPr/>
              </p:nvSpPr>
              <p:spPr>
                <a:xfrm>
                  <a:off x="3852766" y="2651881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71" y="0"/>
                      </a:moveTo>
                      <a:cubicBezTo>
                        <a:pt x="753" y="0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698" y="971"/>
                        <a:pt x="1745" y="482"/>
                        <a:pt x="1466" y="203"/>
                      </a:cubicBezTo>
                      <a:cubicBezTo>
                        <a:pt x="1328" y="66"/>
                        <a:pt x="1153" y="0"/>
                        <a:pt x="9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14"/>
                <p:cNvSpPr/>
                <p:nvPr/>
              </p:nvSpPr>
              <p:spPr>
                <a:xfrm>
                  <a:off x="3994862" y="2793977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72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7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5"/>
                        <a:pt x="1396" y="1297"/>
                      </a:cubicBezTo>
                      <a:cubicBezTo>
                        <a:pt x="1699" y="971"/>
                        <a:pt x="1745" y="483"/>
                        <a:pt x="1466" y="203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" name="Google Shape;1062;p14"/>
                <p:cNvSpPr/>
                <p:nvPr/>
              </p:nvSpPr>
              <p:spPr>
                <a:xfrm>
                  <a:off x="4136957" y="293623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8"/>
                        <a:pt x="280" y="1357"/>
                      </a:cubicBezTo>
                      <a:cubicBezTo>
                        <a:pt x="407" y="1494"/>
                        <a:pt x="581" y="1559"/>
                        <a:pt x="765" y="1559"/>
                      </a:cubicBezTo>
                      <a:cubicBezTo>
                        <a:pt x="985" y="1559"/>
                        <a:pt x="1219" y="1465"/>
                        <a:pt x="1396" y="1287"/>
                      </a:cubicBezTo>
                      <a:cubicBezTo>
                        <a:pt x="1699" y="961"/>
                        <a:pt x="1745" y="473"/>
                        <a:pt x="1466" y="194"/>
                      </a:cubicBezTo>
                      <a:cubicBezTo>
                        <a:pt x="1327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" name="Google Shape;1063;p14"/>
                <p:cNvSpPr/>
                <p:nvPr/>
              </p:nvSpPr>
              <p:spPr>
                <a:xfrm>
                  <a:off x="3146002" y="222162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7" y="0"/>
                        <a:pt x="525" y="88"/>
                        <a:pt x="349" y="263"/>
                      </a:cubicBezTo>
                      <a:cubicBezTo>
                        <a:pt x="24" y="589"/>
                        <a:pt x="0" y="1078"/>
                        <a:pt x="280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73"/>
                        <a:pt x="1466" y="194"/>
                      </a:cubicBezTo>
                      <a:cubicBezTo>
                        <a:pt x="1326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" name="Google Shape;1064;p14"/>
                <p:cNvSpPr/>
                <p:nvPr/>
              </p:nvSpPr>
              <p:spPr>
                <a:xfrm>
                  <a:off x="3288098" y="236372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7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27" y="65"/>
                        <a:pt x="1148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" name="Google Shape;1065;p14"/>
                <p:cNvSpPr/>
                <p:nvPr/>
              </p:nvSpPr>
              <p:spPr>
                <a:xfrm>
                  <a:off x="3430193" y="250581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1"/>
                      </a:moveTo>
                      <a:cubicBezTo>
                        <a:pt x="748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96"/>
                        <a:pt x="1467" y="194"/>
                      </a:cubicBezTo>
                      <a:cubicBezTo>
                        <a:pt x="1327" y="65"/>
                        <a:pt x="1148" y="1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14"/>
                <p:cNvSpPr/>
                <p:nvPr/>
              </p:nvSpPr>
              <p:spPr>
                <a:xfrm>
                  <a:off x="3572305" y="264813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08" y="1496"/>
                        <a:pt x="587" y="1560"/>
                        <a:pt x="773" y="1560"/>
                      </a:cubicBezTo>
                      <a:cubicBezTo>
                        <a:pt x="991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" name="Google Shape;1067;p14"/>
                <p:cNvSpPr/>
                <p:nvPr/>
              </p:nvSpPr>
              <p:spPr>
                <a:xfrm>
                  <a:off x="3714400" y="2790247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7" y="95"/>
                        <a:pt x="349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6" y="1503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6"/>
                      </a:cubicBezTo>
                      <a:cubicBezTo>
                        <a:pt x="1722" y="970"/>
                        <a:pt x="1745" y="482"/>
                        <a:pt x="1466" y="203"/>
                      </a:cubicBezTo>
                      <a:cubicBezTo>
                        <a:pt x="1329" y="65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" name="Google Shape;1068;p14"/>
                <p:cNvSpPr/>
                <p:nvPr/>
              </p:nvSpPr>
              <p:spPr>
                <a:xfrm>
                  <a:off x="3856496" y="293234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8" y="95"/>
                        <a:pt x="350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7" y="1503"/>
                        <a:pt x="581" y="1569"/>
                        <a:pt x="765" y="1569"/>
                      </a:cubicBezTo>
                      <a:cubicBezTo>
                        <a:pt x="985" y="1569"/>
                        <a:pt x="1219" y="1474"/>
                        <a:pt x="1397" y="1296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29" y="66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" name="Google Shape;1069;p14"/>
                <p:cNvSpPr/>
                <p:nvPr/>
              </p:nvSpPr>
              <p:spPr>
                <a:xfrm>
                  <a:off x="3998607" y="3074438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71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28" y="66"/>
                        <a:pt x="1153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" name="Google Shape;1070;p14"/>
                <p:cNvSpPr/>
                <p:nvPr/>
              </p:nvSpPr>
              <p:spPr>
                <a:xfrm>
                  <a:off x="3007636" y="23599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6" y="194"/>
                      </a:cubicBezTo>
                      <a:cubicBezTo>
                        <a:pt x="1338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" name="Google Shape;1071;p14"/>
                <p:cNvSpPr/>
                <p:nvPr/>
              </p:nvSpPr>
              <p:spPr>
                <a:xfrm>
                  <a:off x="3149747" y="2502086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23" y="589"/>
                        <a:pt x="0" y="1077"/>
                        <a:pt x="279" y="1380"/>
                      </a:cubicBezTo>
                      <a:cubicBezTo>
                        <a:pt x="408" y="1509"/>
                        <a:pt x="586" y="1573"/>
                        <a:pt x="773" y="1573"/>
                      </a:cubicBezTo>
                      <a:cubicBezTo>
                        <a:pt x="991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" name="Google Shape;1072;p14"/>
                <p:cNvSpPr/>
                <p:nvPr/>
              </p:nvSpPr>
              <p:spPr>
                <a:xfrm>
                  <a:off x="3291843" y="2644182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80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" name="Google Shape;1073;p14"/>
                <p:cNvSpPr/>
                <p:nvPr/>
              </p:nvSpPr>
              <p:spPr>
                <a:xfrm>
                  <a:off x="3433938" y="278627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" name="Google Shape;1074;p14"/>
                <p:cNvSpPr/>
                <p:nvPr/>
              </p:nvSpPr>
              <p:spPr>
                <a:xfrm>
                  <a:off x="3576034" y="292859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7"/>
                      </a:cubicBezTo>
                      <a:cubicBezTo>
                        <a:pt x="420" y="1495"/>
                        <a:pt x="599" y="1560"/>
                        <a:pt x="783" y="1560"/>
                      </a:cubicBezTo>
                      <a:cubicBezTo>
                        <a:pt x="999" y="1560"/>
                        <a:pt x="1221" y="1472"/>
                        <a:pt x="1397" y="1297"/>
                      </a:cubicBezTo>
                      <a:cubicBezTo>
                        <a:pt x="1722" y="971"/>
                        <a:pt x="1746" y="483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" name="Google Shape;1075;p14"/>
                <p:cNvSpPr/>
                <p:nvPr/>
              </p:nvSpPr>
              <p:spPr>
                <a:xfrm>
                  <a:off x="3718145" y="3070693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6"/>
                        <a:pt x="349" y="273"/>
                      </a:cubicBezTo>
                      <a:cubicBezTo>
                        <a:pt x="47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" name="Google Shape;1076;p14"/>
                <p:cNvSpPr/>
                <p:nvPr/>
              </p:nvSpPr>
              <p:spPr>
                <a:xfrm>
                  <a:off x="3860241" y="3212805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80" y="1366"/>
                      </a:cubicBezTo>
                      <a:cubicBezTo>
                        <a:pt x="417" y="1503"/>
                        <a:pt x="592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77" name="Google Shape;1077;p14"/>
              <p:cNvSpPr/>
              <p:nvPr/>
            </p:nvSpPr>
            <p:spPr>
              <a:xfrm rot="2700000">
                <a:off x="-340249" y="145558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14"/>
              <p:cNvSpPr/>
              <p:nvPr/>
            </p:nvSpPr>
            <p:spPr>
              <a:xfrm rot="2700000">
                <a:off x="-140075" y="4646178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14"/>
              <p:cNvSpPr/>
              <p:nvPr/>
            </p:nvSpPr>
            <p:spPr>
              <a:xfrm rot="2700000">
                <a:off x="8977526" y="250248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80" name="Google Shape;1080;p14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15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83" name="Google Shape;1083;p15"/>
          <p:cNvGrpSpPr/>
          <p:nvPr/>
        </p:nvGrpSpPr>
        <p:grpSpPr>
          <a:xfrm>
            <a:off x="-726164" y="0"/>
            <a:ext cx="10601735" cy="6215837"/>
            <a:chOff x="-726164" y="0"/>
            <a:chExt cx="10601735" cy="6215837"/>
          </a:xfrm>
        </p:grpSpPr>
        <p:grpSp>
          <p:nvGrpSpPr>
            <p:cNvPr id="1084" name="Google Shape;1084;p15"/>
            <p:cNvGrpSpPr/>
            <p:nvPr/>
          </p:nvGrpSpPr>
          <p:grpSpPr>
            <a:xfrm>
              <a:off x="-726164" y="0"/>
              <a:ext cx="10601735" cy="6215837"/>
              <a:chOff x="-726164" y="0"/>
              <a:chExt cx="10601735" cy="6215837"/>
            </a:xfrm>
          </p:grpSpPr>
          <p:sp>
            <p:nvSpPr>
              <p:cNvPr id="1085" name="Google Shape;1085;p15"/>
              <p:cNvSpPr/>
              <p:nvPr/>
            </p:nvSpPr>
            <p:spPr>
              <a:xfrm>
                <a:off x="8616900" y="0"/>
                <a:ext cx="527100" cy="514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15"/>
              <p:cNvSpPr/>
              <p:nvPr/>
            </p:nvSpPr>
            <p:spPr>
              <a:xfrm rot="2700000">
                <a:off x="3603262" y="4836153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87" name="Google Shape;1087;p15"/>
              <p:cNvGrpSpPr/>
              <p:nvPr/>
            </p:nvGrpSpPr>
            <p:grpSpPr>
              <a:xfrm>
                <a:off x="4377461" y="4413705"/>
                <a:ext cx="1452345" cy="1450434"/>
                <a:chOff x="3007636" y="1529825"/>
                <a:chExt cx="1710452" cy="1708201"/>
              </a:xfrm>
            </p:grpSpPr>
            <p:sp>
              <p:nvSpPr>
                <p:cNvPr id="1088" name="Google Shape;1088;p15"/>
                <p:cNvSpPr/>
                <p:nvPr/>
              </p:nvSpPr>
              <p:spPr>
                <a:xfrm>
                  <a:off x="3837432" y="152982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79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1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" name="Google Shape;1089;p15"/>
                <p:cNvSpPr/>
                <p:nvPr/>
              </p:nvSpPr>
              <p:spPr>
                <a:xfrm>
                  <a:off x="3979527" y="167214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50" y="273"/>
                      </a:cubicBezTo>
                      <a:cubicBezTo>
                        <a:pt x="24" y="575"/>
                        <a:pt x="1" y="1087"/>
                        <a:pt x="280" y="1366"/>
                      </a:cubicBezTo>
                      <a:cubicBezTo>
                        <a:pt x="419" y="1495"/>
                        <a:pt x="599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" name="Google Shape;1090;p15"/>
                <p:cNvSpPr/>
                <p:nvPr/>
              </p:nvSpPr>
              <p:spPr>
                <a:xfrm>
                  <a:off x="4121623" y="1814241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9" y="1475"/>
                        <a:pt x="1397" y="1297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1" name="Google Shape;1091;p15"/>
                <p:cNvSpPr/>
                <p:nvPr/>
              </p:nvSpPr>
              <p:spPr>
                <a:xfrm>
                  <a:off x="4263734" y="1956337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2" name="Google Shape;1092;p15"/>
                <p:cNvSpPr/>
                <p:nvPr/>
              </p:nvSpPr>
              <p:spPr>
                <a:xfrm>
                  <a:off x="4405830" y="209859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4"/>
                      </a:cubicBezTo>
                      <a:cubicBezTo>
                        <a:pt x="24" y="589"/>
                        <a:pt x="0" y="1078"/>
                        <a:pt x="280" y="1357"/>
                      </a:cubicBezTo>
                      <a:cubicBezTo>
                        <a:pt x="417" y="1494"/>
                        <a:pt x="592" y="1560"/>
                        <a:pt x="774" y="1560"/>
                      </a:cubicBezTo>
                      <a:cubicBezTo>
                        <a:pt x="992" y="1560"/>
                        <a:pt x="1218" y="1465"/>
                        <a:pt x="1396" y="1287"/>
                      </a:cubicBezTo>
                      <a:cubicBezTo>
                        <a:pt x="1722" y="961"/>
                        <a:pt x="1745" y="473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3" name="Google Shape;1093;p15"/>
                <p:cNvSpPr/>
                <p:nvPr/>
              </p:nvSpPr>
              <p:spPr>
                <a:xfrm>
                  <a:off x="4547925" y="224068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078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" name="Google Shape;1094;p15"/>
                <p:cNvSpPr/>
                <p:nvPr/>
              </p:nvSpPr>
              <p:spPr>
                <a:xfrm>
                  <a:off x="4690021" y="238278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1"/>
                      </a:moveTo>
                      <a:cubicBezTo>
                        <a:pt x="755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20" y="1510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7" y="194"/>
                      </a:cubicBezTo>
                      <a:cubicBezTo>
                        <a:pt x="1338" y="65"/>
                        <a:pt x="1159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" name="Google Shape;1095;p15"/>
                <p:cNvSpPr/>
                <p:nvPr/>
              </p:nvSpPr>
              <p:spPr>
                <a:xfrm>
                  <a:off x="3699065" y="16681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47" y="590"/>
                        <a:pt x="1" y="1078"/>
                        <a:pt x="280" y="1381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5" y="497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" name="Google Shape;1096;p15"/>
                <p:cNvSpPr/>
                <p:nvPr/>
              </p:nvSpPr>
              <p:spPr>
                <a:xfrm>
                  <a:off x="3841161" y="181028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0"/>
                      </a:moveTo>
                      <a:cubicBezTo>
                        <a:pt x="755" y="0"/>
                        <a:pt x="525" y="88"/>
                        <a:pt x="350" y="263"/>
                      </a:cubicBezTo>
                      <a:cubicBezTo>
                        <a:pt x="47" y="589"/>
                        <a:pt x="1" y="1101"/>
                        <a:pt x="280" y="1380"/>
                      </a:cubicBezTo>
                      <a:cubicBezTo>
                        <a:pt x="420" y="1509"/>
                        <a:pt x="599" y="1573"/>
                        <a:pt x="783" y="1573"/>
                      </a:cubicBezTo>
                      <a:cubicBezTo>
                        <a:pt x="999" y="1573"/>
                        <a:pt x="1221" y="1485"/>
                        <a:pt x="1397" y="1310"/>
                      </a:cubicBezTo>
                      <a:cubicBezTo>
                        <a:pt x="1722" y="984"/>
                        <a:pt x="1746" y="496"/>
                        <a:pt x="1467" y="193"/>
                      </a:cubicBezTo>
                      <a:cubicBezTo>
                        <a:pt x="1338" y="65"/>
                        <a:pt x="1159" y="0"/>
                        <a:pt x="9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" name="Google Shape;1097;p15"/>
                <p:cNvSpPr/>
                <p:nvPr/>
              </p:nvSpPr>
              <p:spPr>
                <a:xfrm>
                  <a:off x="3983272" y="1952607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81" y="0"/>
                      </a:moveTo>
                      <a:cubicBezTo>
                        <a:pt x="760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79" y="1366"/>
                      </a:cubicBezTo>
                      <a:cubicBezTo>
                        <a:pt x="419" y="1495"/>
                        <a:pt x="598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" name="Google Shape;1098;p15"/>
                <p:cNvSpPr/>
                <p:nvPr/>
              </p:nvSpPr>
              <p:spPr>
                <a:xfrm>
                  <a:off x="4125368" y="209470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9"/>
                        <a:pt x="0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" name="Google Shape;1099;p15"/>
                <p:cNvSpPr/>
                <p:nvPr/>
              </p:nvSpPr>
              <p:spPr>
                <a:xfrm>
                  <a:off x="4267463" y="223695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50" y="263"/>
                      </a:cubicBezTo>
                      <a:cubicBezTo>
                        <a:pt x="47" y="589"/>
                        <a:pt x="1" y="1077"/>
                        <a:pt x="280" y="1357"/>
                      </a:cubicBezTo>
                      <a:cubicBezTo>
                        <a:pt x="417" y="1494"/>
                        <a:pt x="593" y="1559"/>
                        <a:pt x="774" y="1559"/>
                      </a:cubicBezTo>
                      <a:cubicBezTo>
                        <a:pt x="992" y="1559"/>
                        <a:pt x="1219" y="1465"/>
                        <a:pt x="1397" y="1287"/>
                      </a:cubicBezTo>
                      <a:cubicBezTo>
                        <a:pt x="1722" y="961"/>
                        <a:pt x="1746" y="473"/>
                        <a:pt x="1466" y="193"/>
                      </a:cubicBezTo>
                      <a:cubicBezTo>
                        <a:pt x="1338" y="64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" name="Google Shape;1100;p15"/>
                <p:cNvSpPr/>
                <p:nvPr/>
              </p:nvSpPr>
              <p:spPr>
                <a:xfrm>
                  <a:off x="4409575" y="2379055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0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" name="Google Shape;1101;p15"/>
                <p:cNvSpPr/>
                <p:nvPr/>
              </p:nvSpPr>
              <p:spPr>
                <a:xfrm>
                  <a:off x="4551670" y="252115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49" y="264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" name="Google Shape;1102;p15"/>
                <p:cNvSpPr/>
                <p:nvPr/>
              </p:nvSpPr>
              <p:spPr>
                <a:xfrm>
                  <a:off x="3560715" y="1806542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82" y="0"/>
                      </a:moveTo>
                      <a:cubicBezTo>
                        <a:pt x="770" y="0"/>
                        <a:pt x="548" y="88"/>
                        <a:pt x="372" y="264"/>
                      </a:cubicBezTo>
                      <a:cubicBezTo>
                        <a:pt x="47" y="589"/>
                        <a:pt x="0" y="1101"/>
                        <a:pt x="302" y="1380"/>
                      </a:cubicBezTo>
                      <a:cubicBezTo>
                        <a:pt x="431" y="1509"/>
                        <a:pt x="605" y="1573"/>
                        <a:pt x="786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3" y="0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" name="Google Shape;1103;p15"/>
                <p:cNvSpPr/>
                <p:nvPr/>
              </p:nvSpPr>
              <p:spPr>
                <a:xfrm>
                  <a:off x="3702811" y="194863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2" y="1"/>
                      </a:moveTo>
                      <a:cubicBezTo>
                        <a:pt x="771" y="1"/>
                        <a:pt x="548" y="88"/>
                        <a:pt x="373" y="264"/>
                      </a:cubicBezTo>
                      <a:cubicBezTo>
                        <a:pt x="47" y="589"/>
                        <a:pt x="0" y="1101"/>
                        <a:pt x="303" y="1380"/>
                      </a:cubicBezTo>
                      <a:cubicBezTo>
                        <a:pt x="432" y="1509"/>
                        <a:pt x="605" y="1574"/>
                        <a:pt x="786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4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" name="Google Shape;1104;p15"/>
                <p:cNvSpPr/>
                <p:nvPr/>
              </p:nvSpPr>
              <p:spPr>
                <a:xfrm>
                  <a:off x="3844906" y="209095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91" y="1"/>
                      </a:moveTo>
                      <a:cubicBezTo>
                        <a:pt x="777" y="1"/>
                        <a:pt x="551" y="95"/>
                        <a:pt x="373" y="273"/>
                      </a:cubicBezTo>
                      <a:cubicBezTo>
                        <a:pt x="47" y="599"/>
                        <a:pt x="1" y="1087"/>
                        <a:pt x="303" y="1367"/>
                      </a:cubicBezTo>
                      <a:cubicBezTo>
                        <a:pt x="432" y="1495"/>
                        <a:pt x="605" y="1560"/>
                        <a:pt x="787" y="1560"/>
                      </a:cubicBezTo>
                      <a:cubicBezTo>
                        <a:pt x="998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3"/>
                      </a:cubicBezTo>
                      <a:cubicBezTo>
                        <a:pt x="1339" y="66"/>
                        <a:pt x="1170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" name="Google Shape;1105;p15"/>
                <p:cNvSpPr/>
                <p:nvPr/>
              </p:nvSpPr>
              <p:spPr>
                <a:xfrm>
                  <a:off x="3987002" y="2233069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92" y="0"/>
                      </a:moveTo>
                      <a:cubicBezTo>
                        <a:pt x="777" y="0"/>
                        <a:pt x="551" y="95"/>
                        <a:pt x="373" y="272"/>
                      </a:cubicBezTo>
                      <a:cubicBezTo>
                        <a:pt x="47" y="598"/>
                        <a:pt x="1" y="1087"/>
                        <a:pt x="303" y="1366"/>
                      </a:cubicBezTo>
                      <a:cubicBezTo>
                        <a:pt x="430" y="1503"/>
                        <a:pt x="600" y="1569"/>
                        <a:pt x="778" y="1569"/>
                      </a:cubicBezTo>
                      <a:cubicBezTo>
                        <a:pt x="992" y="1569"/>
                        <a:pt x="1219" y="1474"/>
                        <a:pt x="1397" y="1296"/>
                      </a:cubicBezTo>
                      <a:cubicBezTo>
                        <a:pt x="1722" y="970"/>
                        <a:pt x="1746" y="482"/>
                        <a:pt x="1466" y="203"/>
                      </a:cubicBezTo>
                      <a:cubicBezTo>
                        <a:pt x="1340" y="65"/>
                        <a:pt x="1170" y="0"/>
                        <a:pt x="9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" name="Google Shape;1106;p15"/>
                <p:cNvSpPr/>
                <p:nvPr/>
              </p:nvSpPr>
              <p:spPr>
                <a:xfrm>
                  <a:off x="4129113" y="2375165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91" y="0"/>
                      </a:moveTo>
                      <a:cubicBezTo>
                        <a:pt x="777" y="0"/>
                        <a:pt x="550" y="95"/>
                        <a:pt x="372" y="273"/>
                      </a:cubicBezTo>
                      <a:cubicBezTo>
                        <a:pt x="47" y="598"/>
                        <a:pt x="0" y="1087"/>
                        <a:pt x="303" y="1366"/>
                      </a:cubicBezTo>
                      <a:cubicBezTo>
                        <a:pt x="429" y="1503"/>
                        <a:pt x="599" y="1569"/>
                        <a:pt x="777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" name="Google Shape;1107;p15"/>
                <p:cNvSpPr/>
                <p:nvPr/>
              </p:nvSpPr>
              <p:spPr>
                <a:xfrm>
                  <a:off x="4271209" y="2517260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91" y="1"/>
                      </a:moveTo>
                      <a:cubicBezTo>
                        <a:pt x="777" y="1"/>
                        <a:pt x="550" y="95"/>
                        <a:pt x="373" y="273"/>
                      </a:cubicBezTo>
                      <a:cubicBezTo>
                        <a:pt x="47" y="599"/>
                        <a:pt x="0" y="1087"/>
                        <a:pt x="303" y="1366"/>
                      </a:cubicBezTo>
                      <a:cubicBezTo>
                        <a:pt x="430" y="1504"/>
                        <a:pt x="599" y="1569"/>
                        <a:pt x="778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" name="Google Shape;1108;p15"/>
                <p:cNvSpPr/>
                <p:nvPr/>
              </p:nvSpPr>
              <p:spPr>
                <a:xfrm>
                  <a:off x="4413304" y="2659516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3" y="0"/>
                      </a:moveTo>
                      <a:cubicBezTo>
                        <a:pt x="771" y="0"/>
                        <a:pt x="548" y="88"/>
                        <a:pt x="373" y="263"/>
                      </a:cubicBezTo>
                      <a:cubicBezTo>
                        <a:pt x="47" y="589"/>
                        <a:pt x="1" y="1077"/>
                        <a:pt x="303" y="1380"/>
                      </a:cubicBezTo>
                      <a:cubicBezTo>
                        <a:pt x="432" y="1509"/>
                        <a:pt x="605" y="1573"/>
                        <a:pt x="787" y="1573"/>
                      </a:cubicBezTo>
                      <a:cubicBezTo>
                        <a:pt x="999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64" y="0"/>
                        <a:pt x="98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" name="Google Shape;1109;p15"/>
                <p:cNvSpPr/>
                <p:nvPr/>
              </p:nvSpPr>
              <p:spPr>
                <a:xfrm>
                  <a:off x="3422719" y="194490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7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72"/>
                        <a:pt x="1443" y="193"/>
                      </a:cubicBezTo>
                      <a:cubicBezTo>
                        <a:pt x="1314" y="64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" name="Google Shape;1110;p15"/>
                <p:cNvSpPr/>
                <p:nvPr/>
              </p:nvSpPr>
              <p:spPr>
                <a:xfrm>
                  <a:off x="3564814" y="2087003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0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6" y="1573"/>
                        <a:pt x="1198" y="1486"/>
                        <a:pt x="1374" y="1310"/>
                      </a:cubicBezTo>
                      <a:cubicBezTo>
                        <a:pt x="1699" y="985"/>
                        <a:pt x="1746" y="496"/>
                        <a:pt x="1443" y="194"/>
                      </a:cubicBezTo>
                      <a:cubicBezTo>
                        <a:pt x="1314" y="65"/>
                        <a:pt x="1141" y="0"/>
                        <a:pt x="9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" name="Google Shape;1111;p15"/>
                <p:cNvSpPr/>
                <p:nvPr/>
              </p:nvSpPr>
              <p:spPr>
                <a:xfrm>
                  <a:off x="3706926" y="2229260"/>
                  <a:ext cx="28051" cy="25141"/>
                </a:xfrm>
                <a:custGeom>
                  <a:rect b="b" l="l" r="r" t="t"/>
                  <a:pathLst>
                    <a:path extrusionOk="0" h="1564" w="1745">
                      <a:moveTo>
                        <a:pt x="981" y="0"/>
                      </a:moveTo>
                      <a:cubicBezTo>
                        <a:pt x="763" y="0"/>
                        <a:pt x="531" y="95"/>
                        <a:pt x="349" y="277"/>
                      </a:cubicBezTo>
                      <a:cubicBezTo>
                        <a:pt x="23" y="603"/>
                        <a:pt x="0" y="1091"/>
                        <a:pt x="279" y="1370"/>
                      </a:cubicBezTo>
                      <a:cubicBezTo>
                        <a:pt x="408" y="1499"/>
                        <a:pt x="582" y="1564"/>
                        <a:pt x="763" y="1564"/>
                      </a:cubicBezTo>
                      <a:cubicBezTo>
                        <a:pt x="975" y="1564"/>
                        <a:pt x="1197" y="1476"/>
                        <a:pt x="1373" y="1300"/>
                      </a:cubicBezTo>
                      <a:cubicBezTo>
                        <a:pt x="1698" y="975"/>
                        <a:pt x="1745" y="486"/>
                        <a:pt x="1443" y="184"/>
                      </a:cubicBezTo>
                      <a:cubicBezTo>
                        <a:pt x="1319" y="60"/>
                        <a:pt x="115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" name="Google Shape;1112;p15"/>
                <p:cNvSpPr/>
                <p:nvPr/>
              </p:nvSpPr>
              <p:spPr>
                <a:xfrm>
                  <a:off x="3849021" y="237141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8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6"/>
                      </a:cubicBezTo>
                      <a:cubicBezTo>
                        <a:pt x="409" y="1495"/>
                        <a:pt x="582" y="1560"/>
                        <a:pt x="763" y="1560"/>
                      </a:cubicBezTo>
                      <a:cubicBezTo>
                        <a:pt x="975" y="1560"/>
                        <a:pt x="1198" y="1472"/>
                        <a:pt x="1373" y="1297"/>
                      </a:cubicBezTo>
                      <a:cubicBezTo>
                        <a:pt x="1699" y="971"/>
                        <a:pt x="1745" y="482"/>
                        <a:pt x="1443" y="203"/>
                      </a:cubicBezTo>
                      <a:cubicBezTo>
                        <a:pt x="1316" y="66"/>
                        <a:pt x="1146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" name="Google Shape;1113;p15"/>
                <p:cNvSpPr/>
                <p:nvPr/>
              </p:nvSpPr>
              <p:spPr>
                <a:xfrm>
                  <a:off x="3991117" y="2513515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68" y="1"/>
                      </a:moveTo>
                      <a:cubicBezTo>
                        <a:pt x="754" y="1"/>
                        <a:pt x="528" y="95"/>
                        <a:pt x="350" y="273"/>
                      </a:cubicBezTo>
                      <a:cubicBezTo>
                        <a:pt x="24" y="599"/>
                        <a:pt x="1" y="1088"/>
                        <a:pt x="280" y="1367"/>
                      </a:cubicBezTo>
                      <a:cubicBezTo>
                        <a:pt x="407" y="1504"/>
                        <a:pt x="577" y="1569"/>
                        <a:pt x="755" y="1569"/>
                      </a:cubicBezTo>
                      <a:cubicBezTo>
                        <a:pt x="969" y="1569"/>
                        <a:pt x="1195" y="1475"/>
                        <a:pt x="1373" y="1297"/>
                      </a:cubicBezTo>
                      <a:cubicBezTo>
                        <a:pt x="1699" y="971"/>
                        <a:pt x="1746" y="483"/>
                        <a:pt x="1443" y="204"/>
                      </a:cubicBezTo>
                      <a:cubicBezTo>
                        <a:pt x="1316" y="66"/>
                        <a:pt x="1147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" name="Google Shape;1114;p15"/>
                <p:cNvSpPr/>
                <p:nvPr/>
              </p:nvSpPr>
              <p:spPr>
                <a:xfrm>
                  <a:off x="4133228" y="2655771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57"/>
                      </a:cubicBezTo>
                      <a:cubicBezTo>
                        <a:pt x="406" y="1494"/>
                        <a:pt x="576" y="1560"/>
                        <a:pt x="754" y="1560"/>
                      </a:cubicBezTo>
                      <a:cubicBezTo>
                        <a:pt x="968" y="1560"/>
                        <a:pt x="1195" y="1465"/>
                        <a:pt x="1373" y="1287"/>
                      </a:cubicBezTo>
                      <a:cubicBezTo>
                        <a:pt x="1698" y="961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5" name="Google Shape;1115;p15"/>
                <p:cNvSpPr/>
                <p:nvPr/>
              </p:nvSpPr>
              <p:spPr>
                <a:xfrm>
                  <a:off x="4275324" y="2797867"/>
                  <a:ext cx="28067" cy="25270"/>
                </a:xfrm>
                <a:custGeom>
                  <a:rect b="b" l="l" r="r" t="t"/>
                  <a:pathLst>
                    <a:path extrusionOk="0" h="1572" w="1746">
                      <a:moveTo>
                        <a:pt x="959" y="1"/>
                      </a:moveTo>
                      <a:cubicBezTo>
                        <a:pt x="747" y="1"/>
                        <a:pt x="525" y="88"/>
                        <a:pt x="349" y="264"/>
                      </a:cubicBezTo>
                      <a:cubicBezTo>
                        <a:pt x="24" y="590"/>
                        <a:pt x="0" y="1078"/>
                        <a:pt x="279" y="1380"/>
                      </a:cubicBezTo>
                      <a:cubicBezTo>
                        <a:pt x="406" y="1507"/>
                        <a:pt x="576" y="1572"/>
                        <a:pt x="754" y="1572"/>
                      </a:cubicBezTo>
                      <a:cubicBezTo>
                        <a:pt x="968" y="1572"/>
                        <a:pt x="1195" y="1478"/>
                        <a:pt x="1373" y="1287"/>
                      </a:cubicBezTo>
                      <a:cubicBezTo>
                        <a:pt x="1699" y="962"/>
                        <a:pt x="1745" y="473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6" name="Google Shape;1116;p15"/>
                <p:cNvSpPr/>
                <p:nvPr/>
              </p:nvSpPr>
              <p:spPr>
                <a:xfrm>
                  <a:off x="3284368" y="2083258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80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7" y="1486"/>
                        <a:pt x="1373" y="1311"/>
                      </a:cubicBezTo>
                      <a:cubicBezTo>
                        <a:pt x="1698" y="985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" name="Google Shape;1117;p15"/>
                <p:cNvSpPr/>
                <p:nvPr/>
              </p:nvSpPr>
              <p:spPr>
                <a:xfrm>
                  <a:off x="3426464" y="222535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1"/>
                      </a:moveTo>
                      <a:cubicBezTo>
                        <a:pt x="747" y="1"/>
                        <a:pt x="525" y="89"/>
                        <a:pt x="349" y="264"/>
                      </a:cubicBezTo>
                      <a:cubicBezTo>
                        <a:pt x="24" y="590"/>
                        <a:pt x="0" y="1101"/>
                        <a:pt x="279" y="1381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8" y="1486"/>
                        <a:pt x="1373" y="1311"/>
                      </a:cubicBezTo>
                      <a:cubicBezTo>
                        <a:pt x="1699" y="985"/>
                        <a:pt x="1745" y="497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8" name="Google Shape;1118;p15"/>
                <p:cNvSpPr/>
                <p:nvPr/>
              </p:nvSpPr>
              <p:spPr>
                <a:xfrm>
                  <a:off x="3568559" y="236746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96"/>
                        <a:pt x="1443" y="193"/>
                      </a:cubicBezTo>
                      <a:cubicBezTo>
                        <a:pt x="1314" y="65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" name="Google Shape;1119;p15"/>
                <p:cNvSpPr/>
                <p:nvPr/>
              </p:nvSpPr>
              <p:spPr>
                <a:xfrm>
                  <a:off x="3710655" y="2509721"/>
                  <a:ext cx="28067" cy="25141"/>
                </a:xfrm>
                <a:custGeom>
                  <a:rect b="b" l="l" r="r" t="t"/>
                  <a:pathLst>
                    <a:path extrusionOk="0" h="1564" w="1746">
                      <a:moveTo>
                        <a:pt x="986" y="0"/>
                      </a:moveTo>
                      <a:cubicBezTo>
                        <a:pt x="764" y="0"/>
                        <a:pt x="531" y="95"/>
                        <a:pt x="350" y="277"/>
                      </a:cubicBezTo>
                      <a:cubicBezTo>
                        <a:pt x="24" y="602"/>
                        <a:pt x="1" y="1091"/>
                        <a:pt x="280" y="1370"/>
                      </a:cubicBezTo>
                      <a:cubicBezTo>
                        <a:pt x="409" y="1499"/>
                        <a:pt x="587" y="1563"/>
                        <a:pt x="774" y="1563"/>
                      </a:cubicBezTo>
                      <a:cubicBezTo>
                        <a:pt x="992" y="1563"/>
                        <a:pt x="1221" y="1476"/>
                        <a:pt x="1397" y="1300"/>
                      </a:cubicBezTo>
                      <a:cubicBezTo>
                        <a:pt x="1699" y="975"/>
                        <a:pt x="1746" y="486"/>
                        <a:pt x="1466" y="184"/>
                      </a:cubicBezTo>
                      <a:cubicBezTo>
                        <a:pt x="1333" y="60"/>
                        <a:pt x="1162" y="0"/>
                        <a:pt x="9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" name="Google Shape;1120;p15"/>
                <p:cNvSpPr/>
                <p:nvPr/>
              </p:nvSpPr>
              <p:spPr>
                <a:xfrm>
                  <a:off x="3852766" y="2651881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71" y="0"/>
                      </a:moveTo>
                      <a:cubicBezTo>
                        <a:pt x="753" y="0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698" y="971"/>
                        <a:pt x="1745" y="482"/>
                        <a:pt x="1466" y="203"/>
                      </a:cubicBezTo>
                      <a:cubicBezTo>
                        <a:pt x="1328" y="66"/>
                        <a:pt x="1153" y="0"/>
                        <a:pt x="9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" name="Google Shape;1121;p15"/>
                <p:cNvSpPr/>
                <p:nvPr/>
              </p:nvSpPr>
              <p:spPr>
                <a:xfrm>
                  <a:off x="3994862" y="2793977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72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7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5"/>
                        <a:pt x="1396" y="1297"/>
                      </a:cubicBezTo>
                      <a:cubicBezTo>
                        <a:pt x="1699" y="971"/>
                        <a:pt x="1745" y="483"/>
                        <a:pt x="1466" y="203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" name="Google Shape;1122;p15"/>
                <p:cNvSpPr/>
                <p:nvPr/>
              </p:nvSpPr>
              <p:spPr>
                <a:xfrm>
                  <a:off x="4136957" y="293623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8"/>
                        <a:pt x="280" y="1357"/>
                      </a:cubicBezTo>
                      <a:cubicBezTo>
                        <a:pt x="407" y="1494"/>
                        <a:pt x="581" y="1559"/>
                        <a:pt x="765" y="1559"/>
                      </a:cubicBezTo>
                      <a:cubicBezTo>
                        <a:pt x="985" y="1559"/>
                        <a:pt x="1219" y="1465"/>
                        <a:pt x="1396" y="1287"/>
                      </a:cubicBezTo>
                      <a:cubicBezTo>
                        <a:pt x="1699" y="961"/>
                        <a:pt x="1745" y="473"/>
                        <a:pt x="1466" y="194"/>
                      </a:cubicBezTo>
                      <a:cubicBezTo>
                        <a:pt x="1327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" name="Google Shape;1123;p15"/>
                <p:cNvSpPr/>
                <p:nvPr/>
              </p:nvSpPr>
              <p:spPr>
                <a:xfrm>
                  <a:off x="3146002" y="222162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7" y="0"/>
                        <a:pt x="525" y="88"/>
                        <a:pt x="349" y="263"/>
                      </a:cubicBezTo>
                      <a:cubicBezTo>
                        <a:pt x="24" y="589"/>
                        <a:pt x="0" y="1078"/>
                        <a:pt x="280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73"/>
                        <a:pt x="1466" y="194"/>
                      </a:cubicBezTo>
                      <a:cubicBezTo>
                        <a:pt x="1326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" name="Google Shape;1124;p15"/>
                <p:cNvSpPr/>
                <p:nvPr/>
              </p:nvSpPr>
              <p:spPr>
                <a:xfrm>
                  <a:off x="3288098" y="236372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7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27" y="65"/>
                        <a:pt x="1148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" name="Google Shape;1125;p15"/>
                <p:cNvSpPr/>
                <p:nvPr/>
              </p:nvSpPr>
              <p:spPr>
                <a:xfrm>
                  <a:off x="3430193" y="250581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1"/>
                      </a:moveTo>
                      <a:cubicBezTo>
                        <a:pt x="748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96"/>
                        <a:pt x="1467" y="194"/>
                      </a:cubicBezTo>
                      <a:cubicBezTo>
                        <a:pt x="1327" y="65"/>
                        <a:pt x="1148" y="1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" name="Google Shape;1126;p15"/>
                <p:cNvSpPr/>
                <p:nvPr/>
              </p:nvSpPr>
              <p:spPr>
                <a:xfrm>
                  <a:off x="3572305" y="264813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08" y="1496"/>
                        <a:pt x="587" y="1560"/>
                        <a:pt x="773" y="1560"/>
                      </a:cubicBezTo>
                      <a:cubicBezTo>
                        <a:pt x="991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" name="Google Shape;1127;p15"/>
                <p:cNvSpPr/>
                <p:nvPr/>
              </p:nvSpPr>
              <p:spPr>
                <a:xfrm>
                  <a:off x="3714400" y="2790247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7" y="95"/>
                        <a:pt x="349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6" y="1503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6"/>
                      </a:cubicBezTo>
                      <a:cubicBezTo>
                        <a:pt x="1722" y="970"/>
                        <a:pt x="1745" y="482"/>
                        <a:pt x="1466" y="203"/>
                      </a:cubicBezTo>
                      <a:cubicBezTo>
                        <a:pt x="1329" y="65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" name="Google Shape;1128;p15"/>
                <p:cNvSpPr/>
                <p:nvPr/>
              </p:nvSpPr>
              <p:spPr>
                <a:xfrm>
                  <a:off x="3856496" y="293234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8" y="95"/>
                        <a:pt x="350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7" y="1503"/>
                        <a:pt x="581" y="1569"/>
                        <a:pt x="765" y="1569"/>
                      </a:cubicBezTo>
                      <a:cubicBezTo>
                        <a:pt x="985" y="1569"/>
                        <a:pt x="1219" y="1474"/>
                        <a:pt x="1397" y="1296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29" y="66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" name="Google Shape;1129;p15"/>
                <p:cNvSpPr/>
                <p:nvPr/>
              </p:nvSpPr>
              <p:spPr>
                <a:xfrm>
                  <a:off x="3998607" y="3074438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71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28" y="66"/>
                        <a:pt x="1153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" name="Google Shape;1130;p15"/>
                <p:cNvSpPr/>
                <p:nvPr/>
              </p:nvSpPr>
              <p:spPr>
                <a:xfrm>
                  <a:off x="3007636" y="23599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6" y="194"/>
                      </a:cubicBezTo>
                      <a:cubicBezTo>
                        <a:pt x="1338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" name="Google Shape;1131;p15"/>
                <p:cNvSpPr/>
                <p:nvPr/>
              </p:nvSpPr>
              <p:spPr>
                <a:xfrm>
                  <a:off x="3149747" y="2502086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23" y="589"/>
                        <a:pt x="0" y="1077"/>
                        <a:pt x="279" y="1380"/>
                      </a:cubicBezTo>
                      <a:cubicBezTo>
                        <a:pt x="408" y="1509"/>
                        <a:pt x="586" y="1573"/>
                        <a:pt x="773" y="1573"/>
                      </a:cubicBezTo>
                      <a:cubicBezTo>
                        <a:pt x="991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" name="Google Shape;1132;p15"/>
                <p:cNvSpPr/>
                <p:nvPr/>
              </p:nvSpPr>
              <p:spPr>
                <a:xfrm>
                  <a:off x="3291843" y="2644182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80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" name="Google Shape;1133;p15"/>
                <p:cNvSpPr/>
                <p:nvPr/>
              </p:nvSpPr>
              <p:spPr>
                <a:xfrm>
                  <a:off x="3433938" y="278627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" name="Google Shape;1134;p15"/>
                <p:cNvSpPr/>
                <p:nvPr/>
              </p:nvSpPr>
              <p:spPr>
                <a:xfrm>
                  <a:off x="3576034" y="292859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7"/>
                      </a:cubicBezTo>
                      <a:cubicBezTo>
                        <a:pt x="420" y="1495"/>
                        <a:pt x="599" y="1560"/>
                        <a:pt x="783" y="1560"/>
                      </a:cubicBezTo>
                      <a:cubicBezTo>
                        <a:pt x="999" y="1560"/>
                        <a:pt x="1221" y="1472"/>
                        <a:pt x="1397" y="1297"/>
                      </a:cubicBezTo>
                      <a:cubicBezTo>
                        <a:pt x="1722" y="971"/>
                        <a:pt x="1746" y="483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" name="Google Shape;1135;p15"/>
                <p:cNvSpPr/>
                <p:nvPr/>
              </p:nvSpPr>
              <p:spPr>
                <a:xfrm>
                  <a:off x="3718145" y="3070693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6"/>
                        <a:pt x="349" y="273"/>
                      </a:cubicBezTo>
                      <a:cubicBezTo>
                        <a:pt x="47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" name="Google Shape;1136;p15"/>
                <p:cNvSpPr/>
                <p:nvPr/>
              </p:nvSpPr>
              <p:spPr>
                <a:xfrm>
                  <a:off x="3860241" y="3212805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80" y="1366"/>
                      </a:cubicBezTo>
                      <a:cubicBezTo>
                        <a:pt x="417" y="1503"/>
                        <a:pt x="592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37" name="Google Shape;1137;p15"/>
              <p:cNvSpPr/>
              <p:nvPr/>
            </p:nvSpPr>
            <p:spPr>
              <a:xfrm rot="2700000">
                <a:off x="-237174" y="1948559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15"/>
              <p:cNvSpPr/>
              <p:nvPr/>
            </p:nvSpPr>
            <p:spPr>
              <a:xfrm rot="2700000">
                <a:off x="-303913" y="4449128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9" name="Google Shape;1139;p15"/>
              <p:cNvGrpSpPr/>
              <p:nvPr/>
            </p:nvGrpSpPr>
            <p:grpSpPr>
              <a:xfrm>
                <a:off x="-726164" y="3413330"/>
                <a:ext cx="1452345" cy="1450434"/>
                <a:chOff x="3007636" y="1529825"/>
                <a:chExt cx="1710452" cy="1708201"/>
              </a:xfrm>
            </p:grpSpPr>
            <p:sp>
              <p:nvSpPr>
                <p:cNvPr id="1140" name="Google Shape;1140;p15"/>
                <p:cNvSpPr/>
                <p:nvPr/>
              </p:nvSpPr>
              <p:spPr>
                <a:xfrm>
                  <a:off x="3837432" y="152982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79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1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" name="Google Shape;1141;p15"/>
                <p:cNvSpPr/>
                <p:nvPr/>
              </p:nvSpPr>
              <p:spPr>
                <a:xfrm>
                  <a:off x="3979527" y="167214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50" y="273"/>
                      </a:cubicBezTo>
                      <a:cubicBezTo>
                        <a:pt x="24" y="575"/>
                        <a:pt x="1" y="1087"/>
                        <a:pt x="280" y="1366"/>
                      </a:cubicBezTo>
                      <a:cubicBezTo>
                        <a:pt x="419" y="1495"/>
                        <a:pt x="599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" name="Google Shape;1142;p15"/>
                <p:cNvSpPr/>
                <p:nvPr/>
              </p:nvSpPr>
              <p:spPr>
                <a:xfrm>
                  <a:off x="4121623" y="1814241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9" y="1475"/>
                        <a:pt x="1397" y="1297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" name="Google Shape;1143;p15"/>
                <p:cNvSpPr/>
                <p:nvPr/>
              </p:nvSpPr>
              <p:spPr>
                <a:xfrm>
                  <a:off x="4263734" y="1956337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" name="Google Shape;1144;p15"/>
                <p:cNvSpPr/>
                <p:nvPr/>
              </p:nvSpPr>
              <p:spPr>
                <a:xfrm>
                  <a:off x="4405830" y="209859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4"/>
                      </a:cubicBezTo>
                      <a:cubicBezTo>
                        <a:pt x="24" y="589"/>
                        <a:pt x="0" y="1078"/>
                        <a:pt x="280" y="1357"/>
                      </a:cubicBezTo>
                      <a:cubicBezTo>
                        <a:pt x="417" y="1494"/>
                        <a:pt x="592" y="1560"/>
                        <a:pt x="774" y="1560"/>
                      </a:cubicBezTo>
                      <a:cubicBezTo>
                        <a:pt x="992" y="1560"/>
                        <a:pt x="1218" y="1465"/>
                        <a:pt x="1396" y="1287"/>
                      </a:cubicBezTo>
                      <a:cubicBezTo>
                        <a:pt x="1722" y="961"/>
                        <a:pt x="1745" y="473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" name="Google Shape;1145;p15"/>
                <p:cNvSpPr/>
                <p:nvPr/>
              </p:nvSpPr>
              <p:spPr>
                <a:xfrm>
                  <a:off x="4547925" y="224068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078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15"/>
                <p:cNvSpPr/>
                <p:nvPr/>
              </p:nvSpPr>
              <p:spPr>
                <a:xfrm>
                  <a:off x="4690021" y="238278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1"/>
                      </a:moveTo>
                      <a:cubicBezTo>
                        <a:pt x="755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20" y="1510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7" y="194"/>
                      </a:cubicBezTo>
                      <a:cubicBezTo>
                        <a:pt x="1338" y="65"/>
                        <a:pt x="1159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15"/>
                <p:cNvSpPr/>
                <p:nvPr/>
              </p:nvSpPr>
              <p:spPr>
                <a:xfrm>
                  <a:off x="3699065" y="16681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47" y="590"/>
                        <a:pt x="1" y="1078"/>
                        <a:pt x="280" y="1381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5" y="497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" name="Google Shape;1148;p15"/>
                <p:cNvSpPr/>
                <p:nvPr/>
              </p:nvSpPr>
              <p:spPr>
                <a:xfrm>
                  <a:off x="3841161" y="181028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0"/>
                      </a:moveTo>
                      <a:cubicBezTo>
                        <a:pt x="755" y="0"/>
                        <a:pt x="525" y="88"/>
                        <a:pt x="350" y="263"/>
                      </a:cubicBezTo>
                      <a:cubicBezTo>
                        <a:pt x="47" y="589"/>
                        <a:pt x="1" y="1101"/>
                        <a:pt x="280" y="1380"/>
                      </a:cubicBezTo>
                      <a:cubicBezTo>
                        <a:pt x="420" y="1509"/>
                        <a:pt x="599" y="1573"/>
                        <a:pt x="783" y="1573"/>
                      </a:cubicBezTo>
                      <a:cubicBezTo>
                        <a:pt x="999" y="1573"/>
                        <a:pt x="1221" y="1485"/>
                        <a:pt x="1397" y="1310"/>
                      </a:cubicBezTo>
                      <a:cubicBezTo>
                        <a:pt x="1722" y="984"/>
                        <a:pt x="1746" y="496"/>
                        <a:pt x="1467" y="193"/>
                      </a:cubicBezTo>
                      <a:cubicBezTo>
                        <a:pt x="1338" y="65"/>
                        <a:pt x="1159" y="0"/>
                        <a:pt x="9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" name="Google Shape;1149;p15"/>
                <p:cNvSpPr/>
                <p:nvPr/>
              </p:nvSpPr>
              <p:spPr>
                <a:xfrm>
                  <a:off x="3983272" y="1952607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81" y="0"/>
                      </a:moveTo>
                      <a:cubicBezTo>
                        <a:pt x="760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79" y="1366"/>
                      </a:cubicBezTo>
                      <a:cubicBezTo>
                        <a:pt x="419" y="1495"/>
                        <a:pt x="598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" name="Google Shape;1150;p15"/>
                <p:cNvSpPr/>
                <p:nvPr/>
              </p:nvSpPr>
              <p:spPr>
                <a:xfrm>
                  <a:off x="4125368" y="209470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9"/>
                        <a:pt x="0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" name="Google Shape;1151;p15"/>
                <p:cNvSpPr/>
                <p:nvPr/>
              </p:nvSpPr>
              <p:spPr>
                <a:xfrm>
                  <a:off x="4267463" y="223695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50" y="263"/>
                      </a:cubicBezTo>
                      <a:cubicBezTo>
                        <a:pt x="47" y="589"/>
                        <a:pt x="1" y="1077"/>
                        <a:pt x="280" y="1357"/>
                      </a:cubicBezTo>
                      <a:cubicBezTo>
                        <a:pt x="417" y="1494"/>
                        <a:pt x="593" y="1559"/>
                        <a:pt x="774" y="1559"/>
                      </a:cubicBezTo>
                      <a:cubicBezTo>
                        <a:pt x="992" y="1559"/>
                        <a:pt x="1219" y="1465"/>
                        <a:pt x="1397" y="1287"/>
                      </a:cubicBezTo>
                      <a:cubicBezTo>
                        <a:pt x="1722" y="961"/>
                        <a:pt x="1746" y="473"/>
                        <a:pt x="1466" y="193"/>
                      </a:cubicBezTo>
                      <a:cubicBezTo>
                        <a:pt x="1338" y="64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" name="Google Shape;1152;p15"/>
                <p:cNvSpPr/>
                <p:nvPr/>
              </p:nvSpPr>
              <p:spPr>
                <a:xfrm>
                  <a:off x="4409575" y="2379055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0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" name="Google Shape;1153;p15"/>
                <p:cNvSpPr/>
                <p:nvPr/>
              </p:nvSpPr>
              <p:spPr>
                <a:xfrm>
                  <a:off x="4551670" y="252115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49" y="264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" name="Google Shape;1154;p15"/>
                <p:cNvSpPr/>
                <p:nvPr/>
              </p:nvSpPr>
              <p:spPr>
                <a:xfrm>
                  <a:off x="3560715" y="1806542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82" y="0"/>
                      </a:moveTo>
                      <a:cubicBezTo>
                        <a:pt x="770" y="0"/>
                        <a:pt x="548" y="88"/>
                        <a:pt x="372" y="264"/>
                      </a:cubicBezTo>
                      <a:cubicBezTo>
                        <a:pt x="47" y="589"/>
                        <a:pt x="0" y="1101"/>
                        <a:pt x="302" y="1380"/>
                      </a:cubicBezTo>
                      <a:cubicBezTo>
                        <a:pt x="431" y="1509"/>
                        <a:pt x="605" y="1573"/>
                        <a:pt x="786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3" y="0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" name="Google Shape;1155;p15"/>
                <p:cNvSpPr/>
                <p:nvPr/>
              </p:nvSpPr>
              <p:spPr>
                <a:xfrm>
                  <a:off x="3702811" y="194863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2" y="1"/>
                      </a:moveTo>
                      <a:cubicBezTo>
                        <a:pt x="771" y="1"/>
                        <a:pt x="548" y="88"/>
                        <a:pt x="373" y="264"/>
                      </a:cubicBezTo>
                      <a:cubicBezTo>
                        <a:pt x="47" y="589"/>
                        <a:pt x="0" y="1101"/>
                        <a:pt x="303" y="1380"/>
                      </a:cubicBezTo>
                      <a:cubicBezTo>
                        <a:pt x="432" y="1509"/>
                        <a:pt x="605" y="1574"/>
                        <a:pt x="786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4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15"/>
                <p:cNvSpPr/>
                <p:nvPr/>
              </p:nvSpPr>
              <p:spPr>
                <a:xfrm>
                  <a:off x="3844906" y="209095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91" y="1"/>
                      </a:moveTo>
                      <a:cubicBezTo>
                        <a:pt x="777" y="1"/>
                        <a:pt x="551" y="95"/>
                        <a:pt x="373" y="273"/>
                      </a:cubicBezTo>
                      <a:cubicBezTo>
                        <a:pt x="47" y="599"/>
                        <a:pt x="1" y="1087"/>
                        <a:pt x="303" y="1367"/>
                      </a:cubicBezTo>
                      <a:cubicBezTo>
                        <a:pt x="432" y="1495"/>
                        <a:pt x="605" y="1560"/>
                        <a:pt x="787" y="1560"/>
                      </a:cubicBezTo>
                      <a:cubicBezTo>
                        <a:pt x="998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3"/>
                      </a:cubicBezTo>
                      <a:cubicBezTo>
                        <a:pt x="1339" y="66"/>
                        <a:pt x="1170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" name="Google Shape;1157;p15"/>
                <p:cNvSpPr/>
                <p:nvPr/>
              </p:nvSpPr>
              <p:spPr>
                <a:xfrm>
                  <a:off x="3987002" y="2233069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92" y="0"/>
                      </a:moveTo>
                      <a:cubicBezTo>
                        <a:pt x="777" y="0"/>
                        <a:pt x="551" y="95"/>
                        <a:pt x="373" y="272"/>
                      </a:cubicBezTo>
                      <a:cubicBezTo>
                        <a:pt x="47" y="598"/>
                        <a:pt x="1" y="1087"/>
                        <a:pt x="303" y="1366"/>
                      </a:cubicBezTo>
                      <a:cubicBezTo>
                        <a:pt x="430" y="1503"/>
                        <a:pt x="600" y="1569"/>
                        <a:pt x="778" y="1569"/>
                      </a:cubicBezTo>
                      <a:cubicBezTo>
                        <a:pt x="992" y="1569"/>
                        <a:pt x="1219" y="1474"/>
                        <a:pt x="1397" y="1296"/>
                      </a:cubicBezTo>
                      <a:cubicBezTo>
                        <a:pt x="1722" y="970"/>
                        <a:pt x="1746" y="482"/>
                        <a:pt x="1466" y="203"/>
                      </a:cubicBezTo>
                      <a:cubicBezTo>
                        <a:pt x="1340" y="65"/>
                        <a:pt x="1170" y="0"/>
                        <a:pt x="9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" name="Google Shape;1158;p15"/>
                <p:cNvSpPr/>
                <p:nvPr/>
              </p:nvSpPr>
              <p:spPr>
                <a:xfrm>
                  <a:off x="4129113" y="2375165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91" y="0"/>
                      </a:moveTo>
                      <a:cubicBezTo>
                        <a:pt x="777" y="0"/>
                        <a:pt x="550" y="95"/>
                        <a:pt x="372" y="273"/>
                      </a:cubicBezTo>
                      <a:cubicBezTo>
                        <a:pt x="47" y="598"/>
                        <a:pt x="0" y="1087"/>
                        <a:pt x="303" y="1366"/>
                      </a:cubicBezTo>
                      <a:cubicBezTo>
                        <a:pt x="429" y="1503"/>
                        <a:pt x="599" y="1569"/>
                        <a:pt x="777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" name="Google Shape;1159;p15"/>
                <p:cNvSpPr/>
                <p:nvPr/>
              </p:nvSpPr>
              <p:spPr>
                <a:xfrm>
                  <a:off x="4271209" y="2517260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91" y="1"/>
                      </a:moveTo>
                      <a:cubicBezTo>
                        <a:pt x="777" y="1"/>
                        <a:pt x="550" y="95"/>
                        <a:pt x="373" y="273"/>
                      </a:cubicBezTo>
                      <a:cubicBezTo>
                        <a:pt x="47" y="599"/>
                        <a:pt x="0" y="1087"/>
                        <a:pt x="303" y="1366"/>
                      </a:cubicBezTo>
                      <a:cubicBezTo>
                        <a:pt x="430" y="1504"/>
                        <a:pt x="599" y="1569"/>
                        <a:pt x="778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" name="Google Shape;1160;p15"/>
                <p:cNvSpPr/>
                <p:nvPr/>
              </p:nvSpPr>
              <p:spPr>
                <a:xfrm>
                  <a:off x="4413304" y="2659516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3" y="0"/>
                      </a:moveTo>
                      <a:cubicBezTo>
                        <a:pt x="771" y="0"/>
                        <a:pt x="548" y="88"/>
                        <a:pt x="373" y="263"/>
                      </a:cubicBezTo>
                      <a:cubicBezTo>
                        <a:pt x="47" y="589"/>
                        <a:pt x="1" y="1077"/>
                        <a:pt x="303" y="1380"/>
                      </a:cubicBezTo>
                      <a:cubicBezTo>
                        <a:pt x="432" y="1509"/>
                        <a:pt x="605" y="1573"/>
                        <a:pt x="787" y="1573"/>
                      </a:cubicBezTo>
                      <a:cubicBezTo>
                        <a:pt x="999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64" y="0"/>
                        <a:pt x="98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15"/>
                <p:cNvSpPr/>
                <p:nvPr/>
              </p:nvSpPr>
              <p:spPr>
                <a:xfrm>
                  <a:off x="3422719" y="194490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7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72"/>
                        <a:pt x="1443" y="193"/>
                      </a:cubicBezTo>
                      <a:cubicBezTo>
                        <a:pt x="1314" y="64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15"/>
                <p:cNvSpPr/>
                <p:nvPr/>
              </p:nvSpPr>
              <p:spPr>
                <a:xfrm>
                  <a:off x="3564814" y="2087003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0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6" y="1573"/>
                        <a:pt x="1198" y="1486"/>
                        <a:pt x="1374" y="1310"/>
                      </a:cubicBezTo>
                      <a:cubicBezTo>
                        <a:pt x="1699" y="985"/>
                        <a:pt x="1746" y="496"/>
                        <a:pt x="1443" y="194"/>
                      </a:cubicBezTo>
                      <a:cubicBezTo>
                        <a:pt x="1314" y="65"/>
                        <a:pt x="1141" y="0"/>
                        <a:pt x="9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15"/>
                <p:cNvSpPr/>
                <p:nvPr/>
              </p:nvSpPr>
              <p:spPr>
                <a:xfrm>
                  <a:off x="3706926" y="2229260"/>
                  <a:ext cx="28051" cy="25141"/>
                </a:xfrm>
                <a:custGeom>
                  <a:rect b="b" l="l" r="r" t="t"/>
                  <a:pathLst>
                    <a:path extrusionOk="0" h="1564" w="1745">
                      <a:moveTo>
                        <a:pt x="981" y="0"/>
                      </a:moveTo>
                      <a:cubicBezTo>
                        <a:pt x="763" y="0"/>
                        <a:pt x="531" y="95"/>
                        <a:pt x="349" y="277"/>
                      </a:cubicBezTo>
                      <a:cubicBezTo>
                        <a:pt x="23" y="603"/>
                        <a:pt x="0" y="1091"/>
                        <a:pt x="279" y="1370"/>
                      </a:cubicBezTo>
                      <a:cubicBezTo>
                        <a:pt x="408" y="1499"/>
                        <a:pt x="582" y="1564"/>
                        <a:pt x="763" y="1564"/>
                      </a:cubicBezTo>
                      <a:cubicBezTo>
                        <a:pt x="975" y="1564"/>
                        <a:pt x="1197" y="1476"/>
                        <a:pt x="1373" y="1300"/>
                      </a:cubicBezTo>
                      <a:cubicBezTo>
                        <a:pt x="1698" y="975"/>
                        <a:pt x="1745" y="486"/>
                        <a:pt x="1443" y="184"/>
                      </a:cubicBezTo>
                      <a:cubicBezTo>
                        <a:pt x="1319" y="60"/>
                        <a:pt x="115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15"/>
                <p:cNvSpPr/>
                <p:nvPr/>
              </p:nvSpPr>
              <p:spPr>
                <a:xfrm>
                  <a:off x="3849021" y="237141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8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6"/>
                      </a:cubicBezTo>
                      <a:cubicBezTo>
                        <a:pt x="409" y="1495"/>
                        <a:pt x="582" y="1560"/>
                        <a:pt x="763" y="1560"/>
                      </a:cubicBezTo>
                      <a:cubicBezTo>
                        <a:pt x="975" y="1560"/>
                        <a:pt x="1198" y="1472"/>
                        <a:pt x="1373" y="1297"/>
                      </a:cubicBezTo>
                      <a:cubicBezTo>
                        <a:pt x="1699" y="971"/>
                        <a:pt x="1745" y="482"/>
                        <a:pt x="1443" y="203"/>
                      </a:cubicBezTo>
                      <a:cubicBezTo>
                        <a:pt x="1316" y="66"/>
                        <a:pt x="1146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15"/>
                <p:cNvSpPr/>
                <p:nvPr/>
              </p:nvSpPr>
              <p:spPr>
                <a:xfrm>
                  <a:off x="3991117" y="2513515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68" y="1"/>
                      </a:moveTo>
                      <a:cubicBezTo>
                        <a:pt x="754" y="1"/>
                        <a:pt x="528" y="95"/>
                        <a:pt x="350" y="273"/>
                      </a:cubicBezTo>
                      <a:cubicBezTo>
                        <a:pt x="24" y="599"/>
                        <a:pt x="1" y="1088"/>
                        <a:pt x="280" y="1367"/>
                      </a:cubicBezTo>
                      <a:cubicBezTo>
                        <a:pt x="407" y="1504"/>
                        <a:pt x="577" y="1569"/>
                        <a:pt x="755" y="1569"/>
                      </a:cubicBezTo>
                      <a:cubicBezTo>
                        <a:pt x="969" y="1569"/>
                        <a:pt x="1195" y="1475"/>
                        <a:pt x="1373" y="1297"/>
                      </a:cubicBezTo>
                      <a:cubicBezTo>
                        <a:pt x="1699" y="971"/>
                        <a:pt x="1746" y="483"/>
                        <a:pt x="1443" y="204"/>
                      </a:cubicBezTo>
                      <a:cubicBezTo>
                        <a:pt x="1316" y="66"/>
                        <a:pt x="1147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15"/>
                <p:cNvSpPr/>
                <p:nvPr/>
              </p:nvSpPr>
              <p:spPr>
                <a:xfrm>
                  <a:off x="4133228" y="2655771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57"/>
                      </a:cubicBezTo>
                      <a:cubicBezTo>
                        <a:pt x="406" y="1494"/>
                        <a:pt x="576" y="1560"/>
                        <a:pt x="754" y="1560"/>
                      </a:cubicBezTo>
                      <a:cubicBezTo>
                        <a:pt x="968" y="1560"/>
                        <a:pt x="1195" y="1465"/>
                        <a:pt x="1373" y="1287"/>
                      </a:cubicBezTo>
                      <a:cubicBezTo>
                        <a:pt x="1698" y="961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15"/>
                <p:cNvSpPr/>
                <p:nvPr/>
              </p:nvSpPr>
              <p:spPr>
                <a:xfrm>
                  <a:off x="4275324" y="2797867"/>
                  <a:ext cx="28067" cy="25270"/>
                </a:xfrm>
                <a:custGeom>
                  <a:rect b="b" l="l" r="r" t="t"/>
                  <a:pathLst>
                    <a:path extrusionOk="0" h="1572" w="1746">
                      <a:moveTo>
                        <a:pt x="959" y="1"/>
                      </a:moveTo>
                      <a:cubicBezTo>
                        <a:pt x="747" y="1"/>
                        <a:pt x="525" y="88"/>
                        <a:pt x="349" y="264"/>
                      </a:cubicBezTo>
                      <a:cubicBezTo>
                        <a:pt x="24" y="590"/>
                        <a:pt x="0" y="1078"/>
                        <a:pt x="279" y="1380"/>
                      </a:cubicBezTo>
                      <a:cubicBezTo>
                        <a:pt x="406" y="1507"/>
                        <a:pt x="576" y="1572"/>
                        <a:pt x="754" y="1572"/>
                      </a:cubicBezTo>
                      <a:cubicBezTo>
                        <a:pt x="968" y="1572"/>
                        <a:pt x="1195" y="1478"/>
                        <a:pt x="1373" y="1287"/>
                      </a:cubicBezTo>
                      <a:cubicBezTo>
                        <a:pt x="1699" y="962"/>
                        <a:pt x="1745" y="473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" name="Google Shape;1168;p15"/>
                <p:cNvSpPr/>
                <p:nvPr/>
              </p:nvSpPr>
              <p:spPr>
                <a:xfrm>
                  <a:off x="3284368" y="2083258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80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7" y="1486"/>
                        <a:pt x="1373" y="1311"/>
                      </a:cubicBezTo>
                      <a:cubicBezTo>
                        <a:pt x="1698" y="985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" name="Google Shape;1169;p15"/>
                <p:cNvSpPr/>
                <p:nvPr/>
              </p:nvSpPr>
              <p:spPr>
                <a:xfrm>
                  <a:off x="3426464" y="222535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1"/>
                      </a:moveTo>
                      <a:cubicBezTo>
                        <a:pt x="747" y="1"/>
                        <a:pt x="525" y="89"/>
                        <a:pt x="349" y="264"/>
                      </a:cubicBezTo>
                      <a:cubicBezTo>
                        <a:pt x="24" y="590"/>
                        <a:pt x="0" y="1101"/>
                        <a:pt x="279" y="1381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8" y="1486"/>
                        <a:pt x="1373" y="1311"/>
                      </a:cubicBezTo>
                      <a:cubicBezTo>
                        <a:pt x="1699" y="985"/>
                        <a:pt x="1745" y="497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" name="Google Shape;1170;p15"/>
                <p:cNvSpPr/>
                <p:nvPr/>
              </p:nvSpPr>
              <p:spPr>
                <a:xfrm>
                  <a:off x="3568559" y="236746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96"/>
                        <a:pt x="1443" y="193"/>
                      </a:cubicBezTo>
                      <a:cubicBezTo>
                        <a:pt x="1314" y="65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" name="Google Shape;1171;p15"/>
                <p:cNvSpPr/>
                <p:nvPr/>
              </p:nvSpPr>
              <p:spPr>
                <a:xfrm>
                  <a:off x="3710655" y="2509721"/>
                  <a:ext cx="28067" cy="25141"/>
                </a:xfrm>
                <a:custGeom>
                  <a:rect b="b" l="l" r="r" t="t"/>
                  <a:pathLst>
                    <a:path extrusionOk="0" h="1564" w="1746">
                      <a:moveTo>
                        <a:pt x="986" y="0"/>
                      </a:moveTo>
                      <a:cubicBezTo>
                        <a:pt x="764" y="0"/>
                        <a:pt x="531" y="95"/>
                        <a:pt x="350" y="277"/>
                      </a:cubicBezTo>
                      <a:cubicBezTo>
                        <a:pt x="24" y="602"/>
                        <a:pt x="1" y="1091"/>
                        <a:pt x="280" y="1370"/>
                      </a:cubicBezTo>
                      <a:cubicBezTo>
                        <a:pt x="409" y="1499"/>
                        <a:pt x="587" y="1563"/>
                        <a:pt x="774" y="1563"/>
                      </a:cubicBezTo>
                      <a:cubicBezTo>
                        <a:pt x="992" y="1563"/>
                        <a:pt x="1221" y="1476"/>
                        <a:pt x="1397" y="1300"/>
                      </a:cubicBezTo>
                      <a:cubicBezTo>
                        <a:pt x="1699" y="975"/>
                        <a:pt x="1746" y="486"/>
                        <a:pt x="1466" y="184"/>
                      </a:cubicBezTo>
                      <a:cubicBezTo>
                        <a:pt x="1333" y="60"/>
                        <a:pt x="1162" y="0"/>
                        <a:pt x="9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" name="Google Shape;1172;p15"/>
                <p:cNvSpPr/>
                <p:nvPr/>
              </p:nvSpPr>
              <p:spPr>
                <a:xfrm>
                  <a:off x="3852766" y="2651881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71" y="0"/>
                      </a:moveTo>
                      <a:cubicBezTo>
                        <a:pt x="753" y="0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698" y="971"/>
                        <a:pt x="1745" y="482"/>
                        <a:pt x="1466" y="203"/>
                      </a:cubicBezTo>
                      <a:cubicBezTo>
                        <a:pt x="1328" y="66"/>
                        <a:pt x="1153" y="0"/>
                        <a:pt x="9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" name="Google Shape;1173;p15"/>
                <p:cNvSpPr/>
                <p:nvPr/>
              </p:nvSpPr>
              <p:spPr>
                <a:xfrm>
                  <a:off x="3994862" y="2793977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72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7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5"/>
                        <a:pt x="1396" y="1297"/>
                      </a:cubicBezTo>
                      <a:cubicBezTo>
                        <a:pt x="1699" y="971"/>
                        <a:pt x="1745" y="483"/>
                        <a:pt x="1466" y="203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" name="Google Shape;1174;p15"/>
                <p:cNvSpPr/>
                <p:nvPr/>
              </p:nvSpPr>
              <p:spPr>
                <a:xfrm>
                  <a:off x="4136957" y="293623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8"/>
                        <a:pt x="280" y="1357"/>
                      </a:cubicBezTo>
                      <a:cubicBezTo>
                        <a:pt x="407" y="1494"/>
                        <a:pt x="581" y="1559"/>
                        <a:pt x="765" y="1559"/>
                      </a:cubicBezTo>
                      <a:cubicBezTo>
                        <a:pt x="985" y="1559"/>
                        <a:pt x="1219" y="1465"/>
                        <a:pt x="1396" y="1287"/>
                      </a:cubicBezTo>
                      <a:cubicBezTo>
                        <a:pt x="1699" y="961"/>
                        <a:pt x="1745" y="473"/>
                        <a:pt x="1466" y="194"/>
                      </a:cubicBezTo>
                      <a:cubicBezTo>
                        <a:pt x="1327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" name="Google Shape;1175;p15"/>
                <p:cNvSpPr/>
                <p:nvPr/>
              </p:nvSpPr>
              <p:spPr>
                <a:xfrm>
                  <a:off x="3146002" y="222162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7" y="0"/>
                        <a:pt x="525" y="88"/>
                        <a:pt x="349" y="263"/>
                      </a:cubicBezTo>
                      <a:cubicBezTo>
                        <a:pt x="24" y="589"/>
                        <a:pt x="0" y="1078"/>
                        <a:pt x="280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73"/>
                        <a:pt x="1466" y="194"/>
                      </a:cubicBezTo>
                      <a:cubicBezTo>
                        <a:pt x="1326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" name="Google Shape;1176;p15"/>
                <p:cNvSpPr/>
                <p:nvPr/>
              </p:nvSpPr>
              <p:spPr>
                <a:xfrm>
                  <a:off x="3288098" y="236372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7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27" y="65"/>
                        <a:pt x="1148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" name="Google Shape;1177;p15"/>
                <p:cNvSpPr/>
                <p:nvPr/>
              </p:nvSpPr>
              <p:spPr>
                <a:xfrm>
                  <a:off x="3430193" y="250581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1"/>
                      </a:moveTo>
                      <a:cubicBezTo>
                        <a:pt x="748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96"/>
                        <a:pt x="1467" y="194"/>
                      </a:cubicBezTo>
                      <a:cubicBezTo>
                        <a:pt x="1327" y="65"/>
                        <a:pt x="1148" y="1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" name="Google Shape;1178;p15"/>
                <p:cNvSpPr/>
                <p:nvPr/>
              </p:nvSpPr>
              <p:spPr>
                <a:xfrm>
                  <a:off x="3572305" y="264813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08" y="1496"/>
                        <a:pt x="587" y="1560"/>
                        <a:pt x="773" y="1560"/>
                      </a:cubicBezTo>
                      <a:cubicBezTo>
                        <a:pt x="991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" name="Google Shape;1179;p15"/>
                <p:cNvSpPr/>
                <p:nvPr/>
              </p:nvSpPr>
              <p:spPr>
                <a:xfrm>
                  <a:off x="3714400" y="2790247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7" y="95"/>
                        <a:pt x="349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6" y="1503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6"/>
                      </a:cubicBezTo>
                      <a:cubicBezTo>
                        <a:pt x="1722" y="970"/>
                        <a:pt x="1745" y="482"/>
                        <a:pt x="1466" y="203"/>
                      </a:cubicBezTo>
                      <a:cubicBezTo>
                        <a:pt x="1329" y="65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" name="Google Shape;1180;p15"/>
                <p:cNvSpPr/>
                <p:nvPr/>
              </p:nvSpPr>
              <p:spPr>
                <a:xfrm>
                  <a:off x="3856496" y="293234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8" y="95"/>
                        <a:pt x="350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7" y="1503"/>
                        <a:pt x="581" y="1569"/>
                        <a:pt x="765" y="1569"/>
                      </a:cubicBezTo>
                      <a:cubicBezTo>
                        <a:pt x="985" y="1569"/>
                        <a:pt x="1219" y="1474"/>
                        <a:pt x="1397" y="1296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29" y="66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" name="Google Shape;1181;p15"/>
                <p:cNvSpPr/>
                <p:nvPr/>
              </p:nvSpPr>
              <p:spPr>
                <a:xfrm>
                  <a:off x="3998607" y="3074438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71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28" y="66"/>
                        <a:pt x="1153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" name="Google Shape;1182;p15"/>
                <p:cNvSpPr/>
                <p:nvPr/>
              </p:nvSpPr>
              <p:spPr>
                <a:xfrm>
                  <a:off x="3007636" y="23599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6" y="194"/>
                      </a:cubicBezTo>
                      <a:cubicBezTo>
                        <a:pt x="1338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" name="Google Shape;1183;p15"/>
                <p:cNvSpPr/>
                <p:nvPr/>
              </p:nvSpPr>
              <p:spPr>
                <a:xfrm>
                  <a:off x="3149747" y="2502086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23" y="589"/>
                        <a:pt x="0" y="1077"/>
                        <a:pt x="279" y="1380"/>
                      </a:cubicBezTo>
                      <a:cubicBezTo>
                        <a:pt x="408" y="1509"/>
                        <a:pt x="586" y="1573"/>
                        <a:pt x="773" y="1573"/>
                      </a:cubicBezTo>
                      <a:cubicBezTo>
                        <a:pt x="991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" name="Google Shape;1184;p15"/>
                <p:cNvSpPr/>
                <p:nvPr/>
              </p:nvSpPr>
              <p:spPr>
                <a:xfrm>
                  <a:off x="3291843" y="2644182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80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" name="Google Shape;1185;p15"/>
                <p:cNvSpPr/>
                <p:nvPr/>
              </p:nvSpPr>
              <p:spPr>
                <a:xfrm>
                  <a:off x="3433938" y="278627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" name="Google Shape;1186;p15"/>
                <p:cNvSpPr/>
                <p:nvPr/>
              </p:nvSpPr>
              <p:spPr>
                <a:xfrm>
                  <a:off x="3576034" y="292859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7"/>
                      </a:cubicBezTo>
                      <a:cubicBezTo>
                        <a:pt x="420" y="1495"/>
                        <a:pt x="599" y="1560"/>
                        <a:pt x="783" y="1560"/>
                      </a:cubicBezTo>
                      <a:cubicBezTo>
                        <a:pt x="999" y="1560"/>
                        <a:pt x="1221" y="1472"/>
                        <a:pt x="1397" y="1297"/>
                      </a:cubicBezTo>
                      <a:cubicBezTo>
                        <a:pt x="1722" y="971"/>
                        <a:pt x="1746" y="483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" name="Google Shape;1187;p15"/>
                <p:cNvSpPr/>
                <p:nvPr/>
              </p:nvSpPr>
              <p:spPr>
                <a:xfrm>
                  <a:off x="3718145" y="3070693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6"/>
                        <a:pt x="349" y="273"/>
                      </a:cubicBezTo>
                      <a:cubicBezTo>
                        <a:pt x="47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" name="Google Shape;1188;p15"/>
                <p:cNvSpPr/>
                <p:nvPr/>
              </p:nvSpPr>
              <p:spPr>
                <a:xfrm>
                  <a:off x="3860241" y="3212805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80" y="1366"/>
                      </a:cubicBezTo>
                      <a:cubicBezTo>
                        <a:pt x="417" y="1503"/>
                        <a:pt x="592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89" name="Google Shape;1189;p15"/>
              <p:cNvSpPr/>
              <p:nvPr/>
            </p:nvSpPr>
            <p:spPr>
              <a:xfrm rot="2700000">
                <a:off x="2543801" y="4535509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15"/>
              <p:cNvSpPr/>
              <p:nvPr/>
            </p:nvSpPr>
            <p:spPr>
              <a:xfrm rot="2700000">
                <a:off x="8380726" y="142003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15"/>
              <p:cNvSpPr/>
              <p:nvPr/>
            </p:nvSpPr>
            <p:spPr>
              <a:xfrm rot="2700000">
                <a:off x="8495887" y="3260828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2" name="Google Shape;1192;p15"/>
            <p:cNvSpPr/>
            <p:nvPr/>
          </p:nvSpPr>
          <p:spPr>
            <a:xfrm rot="2700000">
              <a:off x="6997001" y="4845234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4">
    <p:spTree>
      <p:nvGrpSpPr>
        <p:cNvPr id="1193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4" name="Google Shape;1194;p16"/>
          <p:cNvGrpSpPr/>
          <p:nvPr/>
        </p:nvGrpSpPr>
        <p:grpSpPr>
          <a:xfrm>
            <a:off x="7818166" y="-306055"/>
            <a:ext cx="1969361" cy="1003983"/>
            <a:chOff x="529500" y="1798295"/>
            <a:chExt cx="2203358" cy="1123275"/>
          </a:xfrm>
        </p:grpSpPr>
        <p:sp>
          <p:nvSpPr>
            <p:cNvPr id="1195" name="Google Shape;1195;p16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16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16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16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16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16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6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16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16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16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16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" name="Google Shape;1206;p16"/>
          <p:cNvGrpSpPr/>
          <p:nvPr/>
        </p:nvGrpSpPr>
        <p:grpSpPr>
          <a:xfrm>
            <a:off x="6107316" y="4636932"/>
            <a:ext cx="1969361" cy="1003983"/>
            <a:chOff x="529500" y="1798295"/>
            <a:chExt cx="2203358" cy="1123275"/>
          </a:xfrm>
        </p:grpSpPr>
        <p:sp>
          <p:nvSpPr>
            <p:cNvPr id="1207" name="Google Shape;1207;p16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16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16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16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16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16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16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16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16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16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16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8" name="Google Shape;1218;p16"/>
          <p:cNvSpPr/>
          <p:nvPr/>
        </p:nvSpPr>
        <p:spPr>
          <a:xfrm rot="2700000">
            <a:off x="5512776" y="-403978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16"/>
          <p:cNvSpPr/>
          <p:nvPr/>
        </p:nvSpPr>
        <p:spPr>
          <a:xfrm rot="2700000">
            <a:off x="8965225" y="1713966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0" name="Google Shape;1220;p16"/>
          <p:cNvGrpSpPr/>
          <p:nvPr/>
        </p:nvGrpSpPr>
        <p:grpSpPr>
          <a:xfrm>
            <a:off x="8076686" y="4333343"/>
            <a:ext cx="1452345" cy="1450434"/>
            <a:chOff x="3007636" y="1529825"/>
            <a:chExt cx="1710452" cy="1708201"/>
          </a:xfrm>
        </p:grpSpPr>
        <p:sp>
          <p:nvSpPr>
            <p:cNvPr id="1221" name="Google Shape;1221;p16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16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16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16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16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16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16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16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16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" name="Google Shape;1270;p16"/>
          <p:cNvSpPr/>
          <p:nvPr/>
        </p:nvSpPr>
        <p:spPr>
          <a:xfrm rot="2700000">
            <a:off x="4601789" y="4960097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16"/>
          <p:cNvSpPr txBox="1"/>
          <p:nvPr>
            <p:ph idx="1" type="subTitle"/>
          </p:nvPr>
        </p:nvSpPr>
        <p:spPr>
          <a:xfrm>
            <a:off x="4572000" y="1240850"/>
            <a:ext cx="3858900" cy="20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2" name="Google Shape;1272;p16"/>
          <p:cNvSpPr txBox="1"/>
          <p:nvPr>
            <p:ph type="title"/>
          </p:nvPr>
        </p:nvSpPr>
        <p:spPr>
          <a:xfrm>
            <a:off x="4572000" y="3329975"/>
            <a:ext cx="38589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p17"/>
          <p:cNvSpPr/>
          <p:nvPr/>
        </p:nvSpPr>
        <p:spPr>
          <a:xfrm rot="2700000">
            <a:off x="7859300" y="-31984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17"/>
          <p:cNvSpPr/>
          <p:nvPr/>
        </p:nvSpPr>
        <p:spPr>
          <a:xfrm rot="2700000">
            <a:off x="5014676" y="-529803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6" name="Google Shape;1276;p17"/>
          <p:cNvGrpSpPr/>
          <p:nvPr/>
        </p:nvGrpSpPr>
        <p:grpSpPr>
          <a:xfrm>
            <a:off x="6978436" y="-302095"/>
            <a:ext cx="1452345" cy="1450434"/>
            <a:chOff x="3007636" y="1529825"/>
            <a:chExt cx="1710452" cy="1708201"/>
          </a:xfrm>
        </p:grpSpPr>
        <p:sp>
          <p:nvSpPr>
            <p:cNvPr id="1277" name="Google Shape;1277;p17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17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17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17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17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17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17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17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17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17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17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17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17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17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17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17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17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17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17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17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17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17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17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17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17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17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17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17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17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17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17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17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" name="Google Shape;1326;p17"/>
          <p:cNvGrpSpPr/>
          <p:nvPr/>
        </p:nvGrpSpPr>
        <p:grpSpPr>
          <a:xfrm>
            <a:off x="6719916" y="4636970"/>
            <a:ext cx="1969361" cy="1003983"/>
            <a:chOff x="529500" y="1798295"/>
            <a:chExt cx="2203358" cy="1123275"/>
          </a:xfrm>
        </p:grpSpPr>
        <p:sp>
          <p:nvSpPr>
            <p:cNvPr id="1327" name="Google Shape;1327;p17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8" name="Google Shape;1338;p17"/>
          <p:cNvSpPr/>
          <p:nvPr/>
        </p:nvSpPr>
        <p:spPr>
          <a:xfrm rot="2700000">
            <a:off x="5203364" y="4845222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17"/>
          <p:cNvSpPr/>
          <p:nvPr/>
        </p:nvSpPr>
        <p:spPr>
          <a:xfrm rot="2700000">
            <a:off x="8983725" y="3581766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17"/>
          <p:cNvSpPr txBox="1"/>
          <p:nvPr>
            <p:ph idx="1" type="subTitle"/>
          </p:nvPr>
        </p:nvSpPr>
        <p:spPr>
          <a:xfrm>
            <a:off x="4596556" y="2538899"/>
            <a:ext cx="38283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1" name="Google Shape;1341;p17"/>
          <p:cNvSpPr txBox="1"/>
          <p:nvPr>
            <p:ph type="title"/>
          </p:nvPr>
        </p:nvSpPr>
        <p:spPr>
          <a:xfrm>
            <a:off x="4596550" y="1814101"/>
            <a:ext cx="3828300" cy="790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"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18"/>
          <p:cNvSpPr/>
          <p:nvPr/>
        </p:nvSpPr>
        <p:spPr>
          <a:xfrm rot="2700000">
            <a:off x="3322026" y="245797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4" name="Google Shape;1344;p18"/>
          <p:cNvGrpSpPr/>
          <p:nvPr/>
        </p:nvGrpSpPr>
        <p:grpSpPr>
          <a:xfrm>
            <a:off x="6165666" y="-201768"/>
            <a:ext cx="1969361" cy="1003983"/>
            <a:chOff x="529500" y="1798295"/>
            <a:chExt cx="2203358" cy="1123275"/>
          </a:xfrm>
        </p:grpSpPr>
        <p:sp>
          <p:nvSpPr>
            <p:cNvPr id="1345" name="Google Shape;1345;p18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6" name="Google Shape;1356;p18"/>
          <p:cNvSpPr/>
          <p:nvPr/>
        </p:nvSpPr>
        <p:spPr>
          <a:xfrm rot="2700000">
            <a:off x="8572525" y="776216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18"/>
          <p:cNvSpPr/>
          <p:nvPr/>
        </p:nvSpPr>
        <p:spPr>
          <a:xfrm rot="2700000">
            <a:off x="4000525" y="4567441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18"/>
          <p:cNvSpPr/>
          <p:nvPr/>
        </p:nvSpPr>
        <p:spPr>
          <a:xfrm rot="2700000">
            <a:off x="8998926" y="4088547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9" name="Google Shape;1359;p18"/>
          <p:cNvGrpSpPr/>
          <p:nvPr/>
        </p:nvGrpSpPr>
        <p:grpSpPr>
          <a:xfrm>
            <a:off x="4713336" y="4168293"/>
            <a:ext cx="1452345" cy="1450434"/>
            <a:chOff x="3007636" y="1529825"/>
            <a:chExt cx="1710452" cy="1708201"/>
          </a:xfrm>
        </p:grpSpPr>
        <p:sp>
          <p:nvSpPr>
            <p:cNvPr id="1360" name="Google Shape;1360;p18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8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8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8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18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18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18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8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18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8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8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18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8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8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8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8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8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8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8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8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18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18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8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8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18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18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18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18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8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8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9" name="Google Shape;1409;p18"/>
          <p:cNvGrpSpPr/>
          <p:nvPr/>
        </p:nvGrpSpPr>
        <p:grpSpPr>
          <a:xfrm>
            <a:off x="4075311" y="-910932"/>
            <a:ext cx="1452345" cy="1450434"/>
            <a:chOff x="3007636" y="1529825"/>
            <a:chExt cx="1710452" cy="1708201"/>
          </a:xfrm>
        </p:grpSpPr>
        <p:sp>
          <p:nvSpPr>
            <p:cNvPr id="1410" name="Google Shape;1410;p18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8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8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8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8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8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8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8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8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8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8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8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8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8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8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8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8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8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8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8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18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18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8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8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8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8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8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18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8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8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8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8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8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18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18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8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8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8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8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18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18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18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9" name="Google Shape;1459;p18"/>
          <p:cNvSpPr txBox="1"/>
          <p:nvPr>
            <p:ph idx="1" type="subTitle"/>
          </p:nvPr>
        </p:nvSpPr>
        <p:spPr>
          <a:xfrm>
            <a:off x="3056750" y="2828200"/>
            <a:ext cx="5208300" cy="713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0" name="Google Shape;1460;p18"/>
          <p:cNvSpPr txBox="1"/>
          <p:nvPr>
            <p:ph type="title"/>
          </p:nvPr>
        </p:nvSpPr>
        <p:spPr>
          <a:xfrm>
            <a:off x="3056750" y="1419200"/>
            <a:ext cx="5208300" cy="1409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_1"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2" name="Google Shape;1462;p19"/>
          <p:cNvGrpSpPr/>
          <p:nvPr/>
        </p:nvGrpSpPr>
        <p:grpSpPr>
          <a:xfrm>
            <a:off x="-461796" y="-604663"/>
            <a:ext cx="10230504" cy="6630525"/>
            <a:chOff x="-461796" y="-604663"/>
            <a:chExt cx="10230504" cy="6630525"/>
          </a:xfrm>
        </p:grpSpPr>
        <p:sp>
          <p:nvSpPr>
            <p:cNvPr id="1463" name="Google Shape;1463;p19"/>
            <p:cNvSpPr/>
            <p:nvPr/>
          </p:nvSpPr>
          <p:spPr>
            <a:xfrm>
              <a:off x="0" y="0"/>
              <a:ext cx="5271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4" name="Google Shape;1464;p19"/>
            <p:cNvGrpSpPr/>
            <p:nvPr/>
          </p:nvGrpSpPr>
          <p:grpSpPr>
            <a:xfrm>
              <a:off x="-461796" y="-604663"/>
              <a:ext cx="10230504" cy="6630525"/>
              <a:chOff x="-461796" y="-604663"/>
              <a:chExt cx="10230504" cy="6630525"/>
            </a:xfrm>
          </p:grpSpPr>
          <p:sp>
            <p:nvSpPr>
              <p:cNvPr id="1465" name="Google Shape;1465;p19"/>
              <p:cNvSpPr/>
              <p:nvPr/>
            </p:nvSpPr>
            <p:spPr>
              <a:xfrm rot="2700000">
                <a:off x="8389025" y="4475203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19"/>
              <p:cNvSpPr/>
              <p:nvPr/>
            </p:nvSpPr>
            <p:spPr>
              <a:xfrm rot="2700000">
                <a:off x="8191325" y="-367947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19"/>
              <p:cNvSpPr/>
              <p:nvPr/>
            </p:nvSpPr>
            <p:spPr>
              <a:xfrm rot="2700000">
                <a:off x="6344451" y="-360391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68" name="Google Shape;1468;p19"/>
              <p:cNvGrpSpPr/>
              <p:nvPr/>
            </p:nvGrpSpPr>
            <p:grpSpPr>
              <a:xfrm>
                <a:off x="8234336" y="96030"/>
                <a:ext cx="1452345" cy="1450434"/>
                <a:chOff x="3007636" y="1529825"/>
                <a:chExt cx="1710452" cy="1708201"/>
              </a:xfrm>
            </p:grpSpPr>
            <p:sp>
              <p:nvSpPr>
                <p:cNvPr id="1469" name="Google Shape;1469;p19"/>
                <p:cNvSpPr/>
                <p:nvPr/>
              </p:nvSpPr>
              <p:spPr>
                <a:xfrm>
                  <a:off x="3837432" y="152982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79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1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" name="Google Shape;1470;p19"/>
                <p:cNvSpPr/>
                <p:nvPr/>
              </p:nvSpPr>
              <p:spPr>
                <a:xfrm>
                  <a:off x="3979527" y="167214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50" y="273"/>
                      </a:cubicBezTo>
                      <a:cubicBezTo>
                        <a:pt x="24" y="575"/>
                        <a:pt x="1" y="1087"/>
                        <a:pt x="280" y="1366"/>
                      </a:cubicBezTo>
                      <a:cubicBezTo>
                        <a:pt x="419" y="1495"/>
                        <a:pt x="599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" name="Google Shape;1471;p19"/>
                <p:cNvSpPr/>
                <p:nvPr/>
              </p:nvSpPr>
              <p:spPr>
                <a:xfrm>
                  <a:off x="4121623" y="1814241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9" y="1475"/>
                        <a:pt x="1397" y="1297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" name="Google Shape;1472;p19"/>
                <p:cNvSpPr/>
                <p:nvPr/>
              </p:nvSpPr>
              <p:spPr>
                <a:xfrm>
                  <a:off x="4263734" y="1956337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" name="Google Shape;1473;p19"/>
                <p:cNvSpPr/>
                <p:nvPr/>
              </p:nvSpPr>
              <p:spPr>
                <a:xfrm>
                  <a:off x="4405830" y="209859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4"/>
                      </a:cubicBezTo>
                      <a:cubicBezTo>
                        <a:pt x="24" y="589"/>
                        <a:pt x="0" y="1078"/>
                        <a:pt x="280" y="1357"/>
                      </a:cubicBezTo>
                      <a:cubicBezTo>
                        <a:pt x="417" y="1494"/>
                        <a:pt x="592" y="1560"/>
                        <a:pt x="774" y="1560"/>
                      </a:cubicBezTo>
                      <a:cubicBezTo>
                        <a:pt x="992" y="1560"/>
                        <a:pt x="1218" y="1465"/>
                        <a:pt x="1396" y="1287"/>
                      </a:cubicBezTo>
                      <a:cubicBezTo>
                        <a:pt x="1722" y="961"/>
                        <a:pt x="1745" y="473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" name="Google Shape;1474;p19"/>
                <p:cNvSpPr/>
                <p:nvPr/>
              </p:nvSpPr>
              <p:spPr>
                <a:xfrm>
                  <a:off x="4547925" y="224068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078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" name="Google Shape;1475;p19"/>
                <p:cNvSpPr/>
                <p:nvPr/>
              </p:nvSpPr>
              <p:spPr>
                <a:xfrm>
                  <a:off x="4690021" y="238278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1"/>
                      </a:moveTo>
                      <a:cubicBezTo>
                        <a:pt x="755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20" y="1510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7" y="194"/>
                      </a:cubicBezTo>
                      <a:cubicBezTo>
                        <a:pt x="1338" y="65"/>
                        <a:pt x="1159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" name="Google Shape;1476;p19"/>
                <p:cNvSpPr/>
                <p:nvPr/>
              </p:nvSpPr>
              <p:spPr>
                <a:xfrm>
                  <a:off x="3699065" y="16681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47" y="590"/>
                        <a:pt x="1" y="1078"/>
                        <a:pt x="280" y="1381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5" y="497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" name="Google Shape;1477;p19"/>
                <p:cNvSpPr/>
                <p:nvPr/>
              </p:nvSpPr>
              <p:spPr>
                <a:xfrm>
                  <a:off x="3841161" y="181028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0"/>
                      </a:moveTo>
                      <a:cubicBezTo>
                        <a:pt x="755" y="0"/>
                        <a:pt x="525" y="88"/>
                        <a:pt x="350" y="263"/>
                      </a:cubicBezTo>
                      <a:cubicBezTo>
                        <a:pt x="47" y="589"/>
                        <a:pt x="1" y="1101"/>
                        <a:pt x="280" y="1380"/>
                      </a:cubicBezTo>
                      <a:cubicBezTo>
                        <a:pt x="420" y="1509"/>
                        <a:pt x="599" y="1573"/>
                        <a:pt x="783" y="1573"/>
                      </a:cubicBezTo>
                      <a:cubicBezTo>
                        <a:pt x="999" y="1573"/>
                        <a:pt x="1221" y="1485"/>
                        <a:pt x="1397" y="1310"/>
                      </a:cubicBezTo>
                      <a:cubicBezTo>
                        <a:pt x="1722" y="984"/>
                        <a:pt x="1746" y="496"/>
                        <a:pt x="1467" y="193"/>
                      </a:cubicBezTo>
                      <a:cubicBezTo>
                        <a:pt x="1338" y="65"/>
                        <a:pt x="1159" y="0"/>
                        <a:pt x="9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" name="Google Shape;1478;p19"/>
                <p:cNvSpPr/>
                <p:nvPr/>
              </p:nvSpPr>
              <p:spPr>
                <a:xfrm>
                  <a:off x="3983272" y="1952607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81" y="0"/>
                      </a:moveTo>
                      <a:cubicBezTo>
                        <a:pt x="760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79" y="1366"/>
                      </a:cubicBezTo>
                      <a:cubicBezTo>
                        <a:pt x="419" y="1495"/>
                        <a:pt x="598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" name="Google Shape;1479;p19"/>
                <p:cNvSpPr/>
                <p:nvPr/>
              </p:nvSpPr>
              <p:spPr>
                <a:xfrm>
                  <a:off x="4125368" y="209470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9"/>
                        <a:pt x="0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" name="Google Shape;1480;p19"/>
                <p:cNvSpPr/>
                <p:nvPr/>
              </p:nvSpPr>
              <p:spPr>
                <a:xfrm>
                  <a:off x="4267463" y="223695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50" y="263"/>
                      </a:cubicBezTo>
                      <a:cubicBezTo>
                        <a:pt x="47" y="589"/>
                        <a:pt x="1" y="1077"/>
                        <a:pt x="280" y="1357"/>
                      </a:cubicBezTo>
                      <a:cubicBezTo>
                        <a:pt x="417" y="1494"/>
                        <a:pt x="593" y="1559"/>
                        <a:pt x="774" y="1559"/>
                      </a:cubicBezTo>
                      <a:cubicBezTo>
                        <a:pt x="992" y="1559"/>
                        <a:pt x="1219" y="1465"/>
                        <a:pt x="1397" y="1287"/>
                      </a:cubicBezTo>
                      <a:cubicBezTo>
                        <a:pt x="1722" y="961"/>
                        <a:pt x="1746" y="473"/>
                        <a:pt x="1466" y="193"/>
                      </a:cubicBezTo>
                      <a:cubicBezTo>
                        <a:pt x="1338" y="64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" name="Google Shape;1481;p19"/>
                <p:cNvSpPr/>
                <p:nvPr/>
              </p:nvSpPr>
              <p:spPr>
                <a:xfrm>
                  <a:off x="4409575" y="2379055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0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" name="Google Shape;1482;p19"/>
                <p:cNvSpPr/>
                <p:nvPr/>
              </p:nvSpPr>
              <p:spPr>
                <a:xfrm>
                  <a:off x="4551670" y="252115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49" y="264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" name="Google Shape;1483;p19"/>
                <p:cNvSpPr/>
                <p:nvPr/>
              </p:nvSpPr>
              <p:spPr>
                <a:xfrm>
                  <a:off x="3560715" y="1806542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82" y="0"/>
                      </a:moveTo>
                      <a:cubicBezTo>
                        <a:pt x="770" y="0"/>
                        <a:pt x="548" y="88"/>
                        <a:pt x="372" y="264"/>
                      </a:cubicBezTo>
                      <a:cubicBezTo>
                        <a:pt x="47" y="589"/>
                        <a:pt x="0" y="1101"/>
                        <a:pt x="302" y="1380"/>
                      </a:cubicBezTo>
                      <a:cubicBezTo>
                        <a:pt x="431" y="1509"/>
                        <a:pt x="605" y="1573"/>
                        <a:pt x="786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3" y="0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" name="Google Shape;1484;p19"/>
                <p:cNvSpPr/>
                <p:nvPr/>
              </p:nvSpPr>
              <p:spPr>
                <a:xfrm>
                  <a:off x="3702811" y="194863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2" y="1"/>
                      </a:moveTo>
                      <a:cubicBezTo>
                        <a:pt x="771" y="1"/>
                        <a:pt x="548" y="88"/>
                        <a:pt x="373" y="264"/>
                      </a:cubicBezTo>
                      <a:cubicBezTo>
                        <a:pt x="47" y="589"/>
                        <a:pt x="0" y="1101"/>
                        <a:pt x="303" y="1380"/>
                      </a:cubicBezTo>
                      <a:cubicBezTo>
                        <a:pt x="432" y="1509"/>
                        <a:pt x="605" y="1574"/>
                        <a:pt x="786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4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" name="Google Shape;1485;p19"/>
                <p:cNvSpPr/>
                <p:nvPr/>
              </p:nvSpPr>
              <p:spPr>
                <a:xfrm>
                  <a:off x="3844906" y="209095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91" y="1"/>
                      </a:moveTo>
                      <a:cubicBezTo>
                        <a:pt x="777" y="1"/>
                        <a:pt x="551" y="95"/>
                        <a:pt x="373" y="273"/>
                      </a:cubicBezTo>
                      <a:cubicBezTo>
                        <a:pt x="47" y="599"/>
                        <a:pt x="1" y="1087"/>
                        <a:pt x="303" y="1367"/>
                      </a:cubicBezTo>
                      <a:cubicBezTo>
                        <a:pt x="432" y="1495"/>
                        <a:pt x="605" y="1560"/>
                        <a:pt x="787" y="1560"/>
                      </a:cubicBezTo>
                      <a:cubicBezTo>
                        <a:pt x="998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3"/>
                      </a:cubicBezTo>
                      <a:cubicBezTo>
                        <a:pt x="1339" y="66"/>
                        <a:pt x="1170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" name="Google Shape;1486;p19"/>
                <p:cNvSpPr/>
                <p:nvPr/>
              </p:nvSpPr>
              <p:spPr>
                <a:xfrm>
                  <a:off x="3987002" y="2233069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92" y="0"/>
                      </a:moveTo>
                      <a:cubicBezTo>
                        <a:pt x="777" y="0"/>
                        <a:pt x="551" y="95"/>
                        <a:pt x="373" y="272"/>
                      </a:cubicBezTo>
                      <a:cubicBezTo>
                        <a:pt x="47" y="598"/>
                        <a:pt x="1" y="1087"/>
                        <a:pt x="303" y="1366"/>
                      </a:cubicBezTo>
                      <a:cubicBezTo>
                        <a:pt x="430" y="1503"/>
                        <a:pt x="600" y="1569"/>
                        <a:pt x="778" y="1569"/>
                      </a:cubicBezTo>
                      <a:cubicBezTo>
                        <a:pt x="992" y="1569"/>
                        <a:pt x="1219" y="1474"/>
                        <a:pt x="1397" y="1296"/>
                      </a:cubicBezTo>
                      <a:cubicBezTo>
                        <a:pt x="1722" y="970"/>
                        <a:pt x="1746" y="482"/>
                        <a:pt x="1466" y="203"/>
                      </a:cubicBezTo>
                      <a:cubicBezTo>
                        <a:pt x="1340" y="65"/>
                        <a:pt x="1170" y="0"/>
                        <a:pt x="9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" name="Google Shape;1487;p19"/>
                <p:cNvSpPr/>
                <p:nvPr/>
              </p:nvSpPr>
              <p:spPr>
                <a:xfrm>
                  <a:off x="4129113" y="2375165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91" y="0"/>
                      </a:moveTo>
                      <a:cubicBezTo>
                        <a:pt x="777" y="0"/>
                        <a:pt x="550" y="95"/>
                        <a:pt x="372" y="273"/>
                      </a:cubicBezTo>
                      <a:cubicBezTo>
                        <a:pt x="47" y="598"/>
                        <a:pt x="0" y="1087"/>
                        <a:pt x="303" y="1366"/>
                      </a:cubicBezTo>
                      <a:cubicBezTo>
                        <a:pt x="429" y="1503"/>
                        <a:pt x="599" y="1569"/>
                        <a:pt x="777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" name="Google Shape;1488;p19"/>
                <p:cNvSpPr/>
                <p:nvPr/>
              </p:nvSpPr>
              <p:spPr>
                <a:xfrm>
                  <a:off x="4271209" y="2517260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91" y="1"/>
                      </a:moveTo>
                      <a:cubicBezTo>
                        <a:pt x="777" y="1"/>
                        <a:pt x="550" y="95"/>
                        <a:pt x="373" y="273"/>
                      </a:cubicBezTo>
                      <a:cubicBezTo>
                        <a:pt x="47" y="599"/>
                        <a:pt x="0" y="1087"/>
                        <a:pt x="303" y="1366"/>
                      </a:cubicBezTo>
                      <a:cubicBezTo>
                        <a:pt x="430" y="1504"/>
                        <a:pt x="599" y="1569"/>
                        <a:pt x="778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" name="Google Shape;1489;p19"/>
                <p:cNvSpPr/>
                <p:nvPr/>
              </p:nvSpPr>
              <p:spPr>
                <a:xfrm>
                  <a:off x="4413304" y="2659516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3" y="0"/>
                      </a:moveTo>
                      <a:cubicBezTo>
                        <a:pt x="771" y="0"/>
                        <a:pt x="548" y="88"/>
                        <a:pt x="373" y="263"/>
                      </a:cubicBezTo>
                      <a:cubicBezTo>
                        <a:pt x="47" y="589"/>
                        <a:pt x="1" y="1077"/>
                        <a:pt x="303" y="1380"/>
                      </a:cubicBezTo>
                      <a:cubicBezTo>
                        <a:pt x="432" y="1509"/>
                        <a:pt x="605" y="1573"/>
                        <a:pt x="787" y="1573"/>
                      </a:cubicBezTo>
                      <a:cubicBezTo>
                        <a:pt x="999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64" y="0"/>
                        <a:pt x="98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0" name="Google Shape;1490;p19"/>
                <p:cNvSpPr/>
                <p:nvPr/>
              </p:nvSpPr>
              <p:spPr>
                <a:xfrm>
                  <a:off x="3422719" y="194490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7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72"/>
                        <a:pt x="1443" y="193"/>
                      </a:cubicBezTo>
                      <a:cubicBezTo>
                        <a:pt x="1314" y="64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1" name="Google Shape;1491;p19"/>
                <p:cNvSpPr/>
                <p:nvPr/>
              </p:nvSpPr>
              <p:spPr>
                <a:xfrm>
                  <a:off x="3564814" y="2087003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0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6" y="1573"/>
                        <a:pt x="1198" y="1486"/>
                        <a:pt x="1374" y="1310"/>
                      </a:cubicBezTo>
                      <a:cubicBezTo>
                        <a:pt x="1699" y="985"/>
                        <a:pt x="1746" y="496"/>
                        <a:pt x="1443" y="194"/>
                      </a:cubicBezTo>
                      <a:cubicBezTo>
                        <a:pt x="1314" y="65"/>
                        <a:pt x="1141" y="0"/>
                        <a:pt x="9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" name="Google Shape;1492;p19"/>
                <p:cNvSpPr/>
                <p:nvPr/>
              </p:nvSpPr>
              <p:spPr>
                <a:xfrm>
                  <a:off x="3706926" y="2229260"/>
                  <a:ext cx="28051" cy="25141"/>
                </a:xfrm>
                <a:custGeom>
                  <a:rect b="b" l="l" r="r" t="t"/>
                  <a:pathLst>
                    <a:path extrusionOk="0" h="1564" w="1745">
                      <a:moveTo>
                        <a:pt x="981" y="0"/>
                      </a:moveTo>
                      <a:cubicBezTo>
                        <a:pt x="763" y="0"/>
                        <a:pt x="531" y="95"/>
                        <a:pt x="349" y="277"/>
                      </a:cubicBezTo>
                      <a:cubicBezTo>
                        <a:pt x="23" y="603"/>
                        <a:pt x="0" y="1091"/>
                        <a:pt x="279" y="1370"/>
                      </a:cubicBezTo>
                      <a:cubicBezTo>
                        <a:pt x="408" y="1499"/>
                        <a:pt x="582" y="1564"/>
                        <a:pt x="763" y="1564"/>
                      </a:cubicBezTo>
                      <a:cubicBezTo>
                        <a:pt x="975" y="1564"/>
                        <a:pt x="1197" y="1476"/>
                        <a:pt x="1373" y="1300"/>
                      </a:cubicBezTo>
                      <a:cubicBezTo>
                        <a:pt x="1698" y="975"/>
                        <a:pt x="1745" y="486"/>
                        <a:pt x="1443" y="184"/>
                      </a:cubicBezTo>
                      <a:cubicBezTo>
                        <a:pt x="1319" y="60"/>
                        <a:pt x="115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3" name="Google Shape;1493;p19"/>
                <p:cNvSpPr/>
                <p:nvPr/>
              </p:nvSpPr>
              <p:spPr>
                <a:xfrm>
                  <a:off x="3849021" y="237141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8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6"/>
                      </a:cubicBezTo>
                      <a:cubicBezTo>
                        <a:pt x="409" y="1495"/>
                        <a:pt x="582" y="1560"/>
                        <a:pt x="763" y="1560"/>
                      </a:cubicBezTo>
                      <a:cubicBezTo>
                        <a:pt x="975" y="1560"/>
                        <a:pt x="1198" y="1472"/>
                        <a:pt x="1373" y="1297"/>
                      </a:cubicBezTo>
                      <a:cubicBezTo>
                        <a:pt x="1699" y="971"/>
                        <a:pt x="1745" y="482"/>
                        <a:pt x="1443" y="203"/>
                      </a:cubicBezTo>
                      <a:cubicBezTo>
                        <a:pt x="1316" y="66"/>
                        <a:pt x="1146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4" name="Google Shape;1494;p19"/>
                <p:cNvSpPr/>
                <p:nvPr/>
              </p:nvSpPr>
              <p:spPr>
                <a:xfrm>
                  <a:off x="3991117" y="2513515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68" y="1"/>
                      </a:moveTo>
                      <a:cubicBezTo>
                        <a:pt x="754" y="1"/>
                        <a:pt x="528" y="95"/>
                        <a:pt x="350" y="273"/>
                      </a:cubicBezTo>
                      <a:cubicBezTo>
                        <a:pt x="24" y="599"/>
                        <a:pt x="1" y="1088"/>
                        <a:pt x="280" y="1367"/>
                      </a:cubicBezTo>
                      <a:cubicBezTo>
                        <a:pt x="407" y="1504"/>
                        <a:pt x="577" y="1569"/>
                        <a:pt x="755" y="1569"/>
                      </a:cubicBezTo>
                      <a:cubicBezTo>
                        <a:pt x="969" y="1569"/>
                        <a:pt x="1195" y="1475"/>
                        <a:pt x="1373" y="1297"/>
                      </a:cubicBezTo>
                      <a:cubicBezTo>
                        <a:pt x="1699" y="971"/>
                        <a:pt x="1746" y="483"/>
                        <a:pt x="1443" y="204"/>
                      </a:cubicBezTo>
                      <a:cubicBezTo>
                        <a:pt x="1316" y="66"/>
                        <a:pt x="1147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5" name="Google Shape;1495;p19"/>
                <p:cNvSpPr/>
                <p:nvPr/>
              </p:nvSpPr>
              <p:spPr>
                <a:xfrm>
                  <a:off x="4133228" y="2655771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57"/>
                      </a:cubicBezTo>
                      <a:cubicBezTo>
                        <a:pt x="406" y="1494"/>
                        <a:pt x="576" y="1560"/>
                        <a:pt x="754" y="1560"/>
                      </a:cubicBezTo>
                      <a:cubicBezTo>
                        <a:pt x="968" y="1560"/>
                        <a:pt x="1195" y="1465"/>
                        <a:pt x="1373" y="1287"/>
                      </a:cubicBezTo>
                      <a:cubicBezTo>
                        <a:pt x="1698" y="961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" name="Google Shape;1496;p19"/>
                <p:cNvSpPr/>
                <p:nvPr/>
              </p:nvSpPr>
              <p:spPr>
                <a:xfrm>
                  <a:off x="4275324" y="2797867"/>
                  <a:ext cx="28067" cy="25270"/>
                </a:xfrm>
                <a:custGeom>
                  <a:rect b="b" l="l" r="r" t="t"/>
                  <a:pathLst>
                    <a:path extrusionOk="0" h="1572" w="1746">
                      <a:moveTo>
                        <a:pt x="959" y="1"/>
                      </a:moveTo>
                      <a:cubicBezTo>
                        <a:pt x="747" y="1"/>
                        <a:pt x="525" y="88"/>
                        <a:pt x="349" y="264"/>
                      </a:cubicBezTo>
                      <a:cubicBezTo>
                        <a:pt x="24" y="590"/>
                        <a:pt x="0" y="1078"/>
                        <a:pt x="279" y="1380"/>
                      </a:cubicBezTo>
                      <a:cubicBezTo>
                        <a:pt x="406" y="1507"/>
                        <a:pt x="576" y="1572"/>
                        <a:pt x="754" y="1572"/>
                      </a:cubicBezTo>
                      <a:cubicBezTo>
                        <a:pt x="968" y="1572"/>
                        <a:pt x="1195" y="1478"/>
                        <a:pt x="1373" y="1287"/>
                      </a:cubicBezTo>
                      <a:cubicBezTo>
                        <a:pt x="1699" y="962"/>
                        <a:pt x="1745" y="473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7" name="Google Shape;1497;p19"/>
                <p:cNvSpPr/>
                <p:nvPr/>
              </p:nvSpPr>
              <p:spPr>
                <a:xfrm>
                  <a:off x="3284368" y="2083258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80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7" y="1486"/>
                        <a:pt x="1373" y="1311"/>
                      </a:cubicBezTo>
                      <a:cubicBezTo>
                        <a:pt x="1698" y="985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8" name="Google Shape;1498;p19"/>
                <p:cNvSpPr/>
                <p:nvPr/>
              </p:nvSpPr>
              <p:spPr>
                <a:xfrm>
                  <a:off x="3426464" y="222535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1"/>
                      </a:moveTo>
                      <a:cubicBezTo>
                        <a:pt x="747" y="1"/>
                        <a:pt x="525" y="89"/>
                        <a:pt x="349" y="264"/>
                      </a:cubicBezTo>
                      <a:cubicBezTo>
                        <a:pt x="24" y="590"/>
                        <a:pt x="0" y="1101"/>
                        <a:pt x="279" y="1381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8" y="1486"/>
                        <a:pt x="1373" y="1311"/>
                      </a:cubicBezTo>
                      <a:cubicBezTo>
                        <a:pt x="1699" y="985"/>
                        <a:pt x="1745" y="497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9" name="Google Shape;1499;p19"/>
                <p:cNvSpPr/>
                <p:nvPr/>
              </p:nvSpPr>
              <p:spPr>
                <a:xfrm>
                  <a:off x="3568559" y="236746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96"/>
                        <a:pt x="1443" y="193"/>
                      </a:cubicBezTo>
                      <a:cubicBezTo>
                        <a:pt x="1314" y="65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0" name="Google Shape;1500;p19"/>
                <p:cNvSpPr/>
                <p:nvPr/>
              </p:nvSpPr>
              <p:spPr>
                <a:xfrm>
                  <a:off x="3710655" y="2509721"/>
                  <a:ext cx="28067" cy="25141"/>
                </a:xfrm>
                <a:custGeom>
                  <a:rect b="b" l="l" r="r" t="t"/>
                  <a:pathLst>
                    <a:path extrusionOk="0" h="1564" w="1746">
                      <a:moveTo>
                        <a:pt x="986" y="0"/>
                      </a:moveTo>
                      <a:cubicBezTo>
                        <a:pt x="764" y="0"/>
                        <a:pt x="531" y="95"/>
                        <a:pt x="350" y="277"/>
                      </a:cubicBezTo>
                      <a:cubicBezTo>
                        <a:pt x="24" y="602"/>
                        <a:pt x="1" y="1091"/>
                        <a:pt x="280" y="1370"/>
                      </a:cubicBezTo>
                      <a:cubicBezTo>
                        <a:pt x="409" y="1499"/>
                        <a:pt x="587" y="1563"/>
                        <a:pt x="774" y="1563"/>
                      </a:cubicBezTo>
                      <a:cubicBezTo>
                        <a:pt x="992" y="1563"/>
                        <a:pt x="1221" y="1476"/>
                        <a:pt x="1397" y="1300"/>
                      </a:cubicBezTo>
                      <a:cubicBezTo>
                        <a:pt x="1699" y="975"/>
                        <a:pt x="1746" y="486"/>
                        <a:pt x="1466" y="184"/>
                      </a:cubicBezTo>
                      <a:cubicBezTo>
                        <a:pt x="1333" y="60"/>
                        <a:pt x="1162" y="0"/>
                        <a:pt x="9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1" name="Google Shape;1501;p19"/>
                <p:cNvSpPr/>
                <p:nvPr/>
              </p:nvSpPr>
              <p:spPr>
                <a:xfrm>
                  <a:off x="3852766" y="2651881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71" y="0"/>
                      </a:moveTo>
                      <a:cubicBezTo>
                        <a:pt x="753" y="0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698" y="971"/>
                        <a:pt x="1745" y="482"/>
                        <a:pt x="1466" y="203"/>
                      </a:cubicBezTo>
                      <a:cubicBezTo>
                        <a:pt x="1328" y="66"/>
                        <a:pt x="1153" y="0"/>
                        <a:pt x="9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2" name="Google Shape;1502;p19"/>
                <p:cNvSpPr/>
                <p:nvPr/>
              </p:nvSpPr>
              <p:spPr>
                <a:xfrm>
                  <a:off x="3994862" y="2793977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72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7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5"/>
                        <a:pt x="1396" y="1297"/>
                      </a:cubicBezTo>
                      <a:cubicBezTo>
                        <a:pt x="1699" y="971"/>
                        <a:pt x="1745" y="483"/>
                        <a:pt x="1466" y="203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3" name="Google Shape;1503;p19"/>
                <p:cNvSpPr/>
                <p:nvPr/>
              </p:nvSpPr>
              <p:spPr>
                <a:xfrm>
                  <a:off x="4136957" y="293623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8"/>
                        <a:pt x="280" y="1357"/>
                      </a:cubicBezTo>
                      <a:cubicBezTo>
                        <a:pt x="407" y="1494"/>
                        <a:pt x="581" y="1559"/>
                        <a:pt x="765" y="1559"/>
                      </a:cubicBezTo>
                      <a:cubicBezTo>
                        <a:pt x="985" y="1559"/>
                        <a:pt x="1219" y="1465"/>
                        <a:pt x="1396" y="1287"/>
                      </a:cubicBezTo>
                      <a:cubicBezTo>
                        <a:pt x="1699" y="961"/>
                        <a:pt x="1745" y="473"/>
                        <a:pt x="1466" y="194"/>
                      </a:cubicBezTo>
                      <a:cubicBezTo>
                        <a:pt x="1327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4" name="Google Shape;1504;p19"/>
                <p:cNvSpPr/>
                <p:nvPr/>
              </p:nvSpPr>
              <p:spPr>
                <a:xfrm>
                  <a:off x="3146002" y="222162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7" y="0"/>
                        <a:pt x="525" y="88"/>
                        <a:pt x="349" y="263"/>
                      </a:cubicBezTo>
                      <a:cubicBezTo>
                        <a:pt x="24" y="589"/>
                        <a:pt x="0" y="1078"/>
                        <a:pt x="280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73"/>
                        <a:pt x="1466" y="194"/>
                      </a:cubicBezTo>
                      <a:cubicBezTo>
                        <a:pt x="1326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5" name="Google Shape;1505;p19"/>
                <p:cNvSpPr/>
                <p:nvPr/>
              </p:nvSpPr>
              <p:spPr>
                <a:xfrm>
                  <a:off x="3288098" y="236372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7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27" y="65"/>
                        <a:pt x="1148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6" name="Google Shape;1506;p19"/>
                <p:cNvSpPr/>
                <p:nvPr/>
              </p:nvSpPr>
              <p:spPr>
                <a:xfrm>
                  <a:off x="3430193" y="250581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1"/>
                      </a:moveTo>
                      <a:cubicBezTo>
                        <a:pt x="748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96"/>
                        <a:pt x="1467" y="194"/>
                      </a:cubicBezTo>
                      <a:cubicBezTo>
                        <a:pt x="1327" y="65"/>
                        <a:pt x="1148" y="1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7" name="Google Shape;1507;p19"/>
                <p:cNvSpPr/>
                <p:nvPr/>
              </p:nvSpPr>
              <p:spPr>
                <a:xfrm>
                  <a:off x="3572305" y="264813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08" y="1496"/>
                        <a:pt x="587" y="1560"/>
                        <a:pt x="773" y="1560"/>
                      </a:cubicBezTo>
                      <a:cubicBezTo>
                        <a:pt x="991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8" name="Google Shape;1508;p19"/>
                <p:cNvSpPr/>
                <p:nvPr/>
              </p:nvSpPr>
              <p:spPr>
                <a:xfrm>
                  <a:off x="3714400" y="2790247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7" y="95"/>
                        <a:pt x="349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6" y="1503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6"/>
                      </a:cubicBezTo>
                      <a:cubicBezTo>
                        <a:pt x="1722" y="970"/>
                        <a:pt x="1745" y="482"/>
                        <a:pt x="1466" y="203"/>
                      </a:cubicBezTo>
                      <a:cubicBezTo>
                        <a:pt x="1329" y="65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9" name="Google Shape;1509;p19"/>
                <p:cNvSpPr/>
                <p:nvPr/>
              </p:nvSpPr>
              <p:spPr>
                <a:xfrm>
                  <a:off x="3856496" y="293234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8" y="95"/>
                        <a:pt x="350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7" y="1503"/>
                        <a:pt x="581" y="1569"/>
                        <a:pt x="765" y="1569"/>
                      </a:cubicBezTo>
                      <a:cubicBezTo>
                        <a:pt x="985" y="1569"/>
                        <a:pt x="1219" y="1474"/>
                        <a:pt x="1397" y="1296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29" y="66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19"/>
                <p:cNvSpPr/>
                <p:nvPr/>
              </p:nvSpPr>
              <p:spPr>
                <a:xfrm>
                  <a:off x="3998607" y="3074438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71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28" y="66"/>
                        <a:pt x="1153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1" name="Google Shape;1511;p19"/>
                <p:cNvSpPr/>
                <p:nvPr/>
              </p:nvSpPr>
              <p:spPr>
                <a:xfrm>
                  <a:off x="3007636" y="23599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6" y="194"/>
                      </a:cubicBezTo>
                      <a:cubicBezTo>
                        <a:pt x="1338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2" name="Google Shape;1512;p19"/>
                <p:cNvSpPr/>
                <p:nvPr/>
              </p:nvSpPr>
              <p:spPr>
                <a:xfrm>
                  <a:off x="3149747" y="2502086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23" y="589"/>
                        <a:pt x="0" y="1077"/>
                        <a:pt x="279" y="1380"/>
                      </a:cubicBezTo>
                      <a:cubicBezTo>
                        <a:pt x="408" y="1509"/>
                        <a:pt x="586" y="1573"/>
                        <a:pt x="773" y="1573"/>
                      </a:cubicBezTo>
                      <a:cubicBezTo>
                        <a:pt x="991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3" name="Google Shape;1513;p19"/>
                <p:cNvSpPr/>
                <p:nvPr/>
              </p:nvSpPr>
              <p:spPr>
                <a:xfrm>
                  <a:off x="3291843" y="2644182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80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4" name="Google Shape;1514;p19"/>
                <p:cNvSpPr/>
                <p:nvPr/>
              </p:nvSpPr>
              <p:spPr>
                <a:xfrm>
                  <a:off x="3433938" y="278627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5" name="Google Shape;1515;p19"/>
                <p:cNvSpPr/>
                <p:nvPr/>
              </p:nvSpPr>
              <p:spPr>
                <a:xfrm>
                  <a:off x="3576034" y="292859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7"/>
                      </a:cubicBezTo>
                      <a:cubicBezTo>
                        <a:pt x="420" y="1495"/>
                        <a:pt x="599" y="1560"/>
                        <a:pt x="783" y="1560"/>
                      </a:cubicBezTo>
                      <a:cubicBezTo>
                        <a:pt x="999" y="1560"/>
                        <a:pt x="1221" y="1472"/>
                        <a:pt x="1397" y="1297"/>
                      </a:cubicBezTo>
                      <a:cubicBezTo>
                        <a:pt x="1722" y="971"/>
                        <a:pt x="1746" y="483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6" name="Google Shape;1516;p19"/>
                <p:cNvSpPr/>
                <p:nvPr/>
              </p:nvSpPr>
              <p:spPr>
                <a:xfrm>
                  <a:off x="3718145" y="3070693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6"/>
                        <a:pt x="349" y="273"/>
                      </a:cubicBezTo>
                      <a:cubicBezTo>
                        <a:pt x="47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19"/>
                <p:cNvSpPr/>
                <p:nvPr/>
              </p:nvSpPr>
              <p:spPr>
                <a:xfrm>
                  <a:off x="3860241" y="3212805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80" y="1366"/>
                      </a:cubicBezTo>
                      <a:cubicBezTo>
                        <a:pt x="417" y="1503"/>
                        <a:pt x="592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518" name="Google Shape;1518;p19"/>
              <p:cNvSpPr/>
              <p:nvPr/>
            </p:nvSpPr>
            <p:spPr>
              <a:xfrm rot="2700000">
                <a:off x="-340249" y="145558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19"/>
              <p:cNvSpPr/>
              <p:nvPr/>
            </p:nvSpPr>
            <p:spPr>
              <a:xfrm rot="2700000">
                <a:off x="-140075" y="4646178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19"/>
              <p:cNvSpPr/>
              <p:nvPr/>
            </p:nvSpPr>
            <p:spPr>
              <a:xfrm rot="2700000">
                <a:off x="8977526" y="250248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21" name="Google Shape;1521;p19"/>
          <p:cNvSpPr txBox="1"/>
          <p:nvPr>
            <p:ph idx="1" type="body"/>
          </p:nvPr>
        </p:nvSpPr>
        <p:spPr>
          <a:xfrm>
            <a:off x="713225" y="1109525"/>
            <a:ext cx="6655200" cy="1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2" name="Google Shape;1522;p19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_1_1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4" name="Google Shape;1524;p20"/>
          <p:cNvGrpSpPr/>
          <p:nvPr/>
        </p:nvGrpSpPr>
        <p:grpSpPr>
          <a:xfrm>
            <a:off x="7703866" y="37507"/>
            <a:ext cx="1969361" cy="1003983"/>
            <a:chOff x="529500" y="1798295"/>
            <a:chExt cx="2203358" cy="1123275"/>
          </a:xfrm>
        </p:grpSpPr>
        <p:sp>
          <p:nvSpPr>
            <p:cNvPr id="1525" name="Google Shape;1525;p20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0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0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0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0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0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0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0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0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20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20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6" name="Google Shape;1536;p20"/>
          <p:cNvSpPr/>
          <p:nvPr/>
        </p:nvSpPr>
        <p:spPr>
          <a:xfrm rot="2700000">
            <a:off x="3467551" y="-378003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7" name="Google Shape;1537;p20"/>
          <p:cNvSpPr/>
          <p:nvPr/>
        </p:nvSpPr>
        <p:spPr>
          <a:xfrm rot="2700000">
            <a:off x="9087301" y="1849347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8" name="Google Shape;1538;p20"/>
          <p:cNvSpPr/>
          <p:nvPr/>
        </p:nvSpPr>
        <p:spPr>
          <a:xfrm rot="2700000">
            <a:off x="6534601" y="4845222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20"/>
          <p:cNvSpPr/>
          <p:nvPr/>
        </p:nvSpPr>
        <p:spPr>
          <a:xfrm rot="2700000">
            <a:off x="3797437" y="4567441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0" name="Google Shape;1540;p20"/>
          <p:cNvSpPr/>
          <p:nvPr/>
        </p:nvSpPr>
        <p:spPr>
          <a:xfrm rot="2700000">
            <a:off x="5740537" y="-840184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1" name="Google Shape;1541;p20"/>
          <p:cNvSpPr/>
          <p:nvPr/>
        </p:nvSpPr>
        <p:spPr>
          <a:xfrm rot="2700000">
            <a:off x="8809612" y="3065016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2" name="Google Shape;1542;p20"/>
          <p:cNvGrpSpPr/>
          <p:nvPr/>
        </p:nvGrpSpPr>
        <p:grpSpPr>
          <a:xfrm>
            <a:off x="8417836" y="3493205"/>
            <a:ext cx="1452345" cy="1450434"/>
            <a:chOff x="3007636" y="1529825"/>
            <a:chExt cx="1710452" cy="1708201"/>
          </a:xfrm>
        </p:grpSpPr>
        <p:sp>
          <p:nvSpPr>
            <p:cNvPr id="1543" name="Google Shape;1543;p20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20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0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0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0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20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20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0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0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0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0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0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0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0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0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0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0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0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0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0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0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0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0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0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0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0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0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0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0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0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0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0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0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0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0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0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0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0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0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0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0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0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0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0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0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0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0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0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2" name="Google Shape;1592;p20"/>
          <p:cNvSpPr txBox="1"/>
          <p:nvPr>
            <p:ph idx="1" type="body"/>
          </p:nvPr>
        </p:nvSpPr>
        <p:spPr>
          <a:xfrm>
            <a:off x="4381100" y="3142975"/>
            <a:ext cx="40497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  <a:defRPr/>
            </a:lvl9pPr>
          </a:lstStyle>
          <a:p/>
        </p:txBody>
      </p:sp>
      <p:sp>
        <p:nvSpPr>
          <p:cNvPr id="1593" name="Google Shape;1593;p20"/>
          <p:cNvSpPr txBox="1"/>
          <p:nvPr>
            <p:ph type="title"/>
          </p:nvPr>
        </p:nvSpPr>
        <p:spPr>
          <a:xfrm>
            <a:off x="4381100" y="1143125"/>
            <a:ext cx="4049700" cy="1999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94" name="Google Shape;1594;p20"/>
          <p:cNvSpPr/>
          <p:nvPr>
            <p:ph idx="2" type="pic"/>
          </p:nvPr>
        </p:nvSpPr>
        <p:spPr>
          <a:xfrm>
            <a:off x="990600" y="819150"/>
            <a:ext cx="2914800" cy="3505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/>
          <p:nvPr/>
        </p:nvSpPr>
        <p:spPr>
          <a:xfrm rot="2700000">
            <a:off x="-100050" y="-96634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"/>
          <p:cNvSpPr/>
          <p:nvPr/>
        </p:nvSpPr>
        <p:spPr>
          <a:xfrm rot="2700000">
            <a:off x="6004001" y="-211553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3"/>
          <p:cNvGrpSpPr/>
          <p:nvPr/>
        </p:nvGrpSpPr>
        <p:grpSpPr>
          <a:xfrm>
            <a:off x="-496664" y="581880"/>
            <a:ext cx="1452345" cy="1450434"/>
            <a:chOff x="3007636" y="1529825"/>
            <a:chExt cx="1710452" cy="1708201"/>
          </a:xfrm>
        </p:grpSpPr>
        <p:sp>
          <p:nvSpPr>
            <p:cNvPr id="119" name="Google Shape;119;p3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" name="Google Shape;168;p3"/>
          <p:cNvGrpSpPr/>
          <p:nvPr/>
        </p:nvGrpSpPr>
        <p:grpSpPr>
          <a:xfrm>
            <a:off x="-620034" y="4239045"/>
            <a:ext cx="1969361" cy="1003983"/>
            <a:chOff x="529500" y="1798295"/>
            <a:chExt cx="2203358" cy="1123275"/>
          </a:xfrm>
        </p:grpSpPr>
        <p:sp>
          <p:nvSpPr>
            <p:cNvPr id="169" name="Google Shape;169;p3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3"/>
          <p:cNvGrpSpPr/>
          <p:nvPr/>
        </p:nvGrpSpPr>
        <p:grpSpPr>
          <a:xfrm>
            <a:off x="3019566" y="-501993"/>
            <a:ext cx="1969361" cy="1003983"/>
            <a:chOff x="529500" y="1798295"/>
            <a:chExt cx="2203358" cy="1123275"/>
          </a:xfrm>
        </p:grpSpPr>
        <p:sp>
          <p:nvSpPr>
            <p:cNvPr id="181" name="Google Shape;181;p3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3"/>
          <p:cNvSpPr/>
          <p:nvPr/>
        </p:nvSpPr>
        <p:spPr>
          <a:xfrm rot="2700000">
            <a:off x="3306925" y="4643141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3" name="Google Shape;193;p3"/>
          <p:cNvGrpSpPr/>
          <p:nvPr/>
        </p:nvGrpSpPr>
        <p:grpSpPr>
          <a:xfrm>
            <a:off x="3948436" y="4578805"/>
            <a:ext cx="1452345" cy="1450434"/>
            <a:chOff x="3007636" y="1529825"/>
            <a:chExt cx="1710452" cy="1708201"/>
          </a:xfrm>
        </p:grpSpPr>
        <p:sp>
          <p:nvSpPr>
            <p:cNvPr id="194" name="Google Shape;194;p3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3" name="Google Shape;243;p3"/>
          <p:cNvSpPr txBox="1"/>
          <p:nvPr>
            <p:ph type="title"/>
          </p:nvPr>
        </p:nvSpPr>
        <p:spPr>
          <a:xfrm flipH="1">
            <a:off x="713250" y="2657474"/>
            <a:ext cx="6582000" cy="912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4" name="Google Shape;244;p3"/>
          <p:cNvSpPr txBox="1"/>
          <p:nvPr>
            <p:ph hasCustomPrompt="1" idx="2" type="title"/>
          </p:nvPr>
        </p:nvSpPr>
        <p:spPr>
          <a:xfrm flipH="1">
            <a:off x="3326700" y="1073324"/>
            <a:ext cx="1355100" cy="1356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5" name="Google Shape;245;p3"/>
          <p:cNvSpPr txBox="1"/>
          <p:nvPr>
            <p:ph idx="1" type="subTitle"/>
          </p:nvPr>
        </p:nvSpPr>
        <p:spPr>
          <a:xfrm>
            <a:off x="1562550" y="3648676"/>
            <a:ext cx="4883400" cy="35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miko SemiBold"/>
              <a:buNone/>
              <a:defRPr sz="16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7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6" name="Google Shape;1596;p21"/>
          <p:cNvGrpSpPr/>
          <p:nvPr/>
        </p:nvGrpSpPr>
        <p:grpSpPr>
          <a:xfrm>
            <a:off x="6607666" y="-501993"/>
            <a:ext cx="1969361" cy="1003983"/>
            <a:chOff x="529500" y="1798295"/>
            <a:chExt cx="2203358" cy="1123275"/>
          </a:xfrm>
        </p:grpSpPr>
        <p:sp>
          <p:nvSpPr>
            <p:cNvPr id="1597" name="Google Shape;1597;p21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1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1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1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1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1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1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1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1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1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1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8" name="Google Shape;1608;p21"/>
          <p:cNvGrpSpPr/>
          <p:nvPr/>
        </p:nvGrpSpPr>
        <p:grpSpPr>
          <a:xfrm>
            <a:off x="3283591" y="4636932"/>
            <a:ext cx="1969361" cy="1003983"/>
            <a:chOff x="529500" y="1798295"/>
            <a:chExt cx="2203358" cy="1123275"/>
          </a:xfrm>
        </p:grpSpPr>
        <p:sp>
          <p:nvSpPr>
            <p:cNvPr id="1609" name="Google Shape;1609;p21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1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1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1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1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1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1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1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1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1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1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0" name="Google Shape;1620;p21"/>
          <p:cNvSpPr/>
          <p:nvPr/>
        </p:nvSpPr>
        <p:spPr>
          <a:xfrm rot="2700000">
            <a:off x="8813750" y="116160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1" name="Google Shape;1621;p21"/>
          <p:cNvGrpSpPr/>
          <p:nvPr/>
        </p:nvGrpSpPr>
        <p:grpSpPr>
          <a:xfrm>
            <a:off x="8659061" y="1629830"/>
            <a:ext cx="1452345" cy="1450434"/>
            <a:chOff x="3007636" y="1529825"/>
            <a:chExt cx="1710452" cy="1708201"/>
          </a:xfrm>
        </p:grpSpPr>
        <p:sp>
          <p:nvSpPr>
            <p:cNvPr id="1622" name="Google Shape;1622;p21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1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1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1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1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1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1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1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1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1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1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1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1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1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1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1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1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1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1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1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1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1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1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1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1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1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1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1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1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1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1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1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1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1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1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1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1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1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1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1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1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1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1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1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1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1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1" name="Google Shape;1671;p21"/>
          <p:cNvSpPr/>
          <p:nvPr/>
        </p:nvSpPr>
        <p:spPr>
          <a:xfrm rot="2700000">
            <a:off x="3477851" y="-529803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21"/>
          <p:cNvSpPr/>
          <p:nvPr/>
        </p:nvSpPr>
        <p:spPr>
          <a:xfrm rot="2700000">
            <a:off x="6373451" y="5045697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21"/>
          <p:cNvSpPr/>
          <p:nvPr/>
        </p:nvSpPr>
        <p:spPr>
          <a:xfrm rot="2700000">
            <a:off x="8394650" y="468585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21"/>
          <p:cNvSpPr txBox="1"/>
          <p:nvPr>
            <p:ph idx="1" type="subTitle"/>
          </p:nvPr>
        </p:nvSpPr>
        <p:spPr>
          <a:xfrm>
            <a:off x="3051913" y="3242399"/>
            <a:ext cx="24327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75" name="Google Shape;1675;p21"/>
          <p:cNvSpPr txBox="1"/>
          <p:nvPr>
            <p:ph idx="2" type="subTitle"/>
          </p:nvPr>
        </p:nvSpPr>
        <p:spPr>
          <a:xfrm>
            <a:off x="3051913" y="3720046"/>
            <a:ext cx="24327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6" name="Google Shape;1676;p21"/>
          <p:cNvSpPr txBox="1"/>
          <p:nvPr>
            <p:ph idx="3" type="subTitle"/>
          </p:nvPr>
        </p:nvSpPr>
        <p:spPr>
          <a:xfrm>
            <a:off x="5998075" y="3720046"/>
            <a:ext cx="24327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7" name="Google Shape;1677;p21"/>
          <p:cNvSpPr txBox="1"/>
          <p:nvPr>
            <p:ph type="title"/>
          </p:nvPr>
        </p:nvSpPr>
        <p:spPr>
          <a:xfrm>
            <a:off x="2972850" y="445025"/>
            <a:ext cx="54513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78" name="Google Shape;1678;p21"/>
          <p:cNvSpPr txBox="1"/>
          <p:nvPr>
            <p:ph idx="4" type="subTitle"/>
          </p:nvPr>
        </p:nvSpPr>
        <p:spPr>
          <a:xfrm>
            <a:off x="5998075" y="3242399"/>
            <a:ext cx="24327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7_1">
    <p:spTree>
      <p:nvGrpSpPr>
        <p:cNvPr id="1679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p22"/>
          <p:cNvSpPr/>
          <p:nvPr/>
        </p:nvSpPr>
        <p:spPr>
          <a:xfrm rot="2700000">
            <a:off x="-1067850" y="93000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1" name="Google Shape;1681;p22"/>
          <p:cNvSpPr/>
          <p:nvPr/>
        </p:nvSpPr>
        <p:spPr>
          <a:xfrm rot="2700000">
            <a:off x="1520676" y="5030509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22"/>
          <p:cNvSpPr/>
          <p:nvPr/>
        </p:nvSpPr>
        <p:spPr>
          <a:xfrm rot="2700000">
            <a:off x="3658000" y="494955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p22"/>
          <p:cNvSpPr txBox="1"/>
          <p:nvPr>
            <p:ph idx="1" type="subTitle"/>
          </p:nvPr>
        </p:nvSpPr>
        <p:spPr>
          <a:xfrm>
            <a:off x="713225" y="1946836"/>
            <a:ext cx="24327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84" name="Google Shape;1684;p22"/>
          <p:cNvSpPr txBox="1"/>
          <p:nvPr>
            <p:ph type="title"/>
          </p:nvPr>
        </p:nvSpPr>
        <p:spPr>
          <a:xfrm>
            <a:off x="720000" y="445025"/>
            <a:ext cx="55092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85" name="Google Shape;1685;p22"/>
          <p:cNvSpPr txBox="1"/>
          <p:nvPr>
            <p:ph idx="2" type="subTitle"/>
          </p:nvPr>
        </p:nvSpPr>
        <p:spPr>
          <a:xfrm>
            <a:off x="3547337" y="1946836"/>
            <a:ext cx="24327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86" name="Google Shape;1686;p22"/>
          <p:cNvSpPr txBox="1"/>
          <p:nvPr>
            <p:ph idx="3" type="body"/>
          </p:nvPr>
        </p:nvSpPr>
        <p:spPr>
          <a:xfrm>
            <a:off x="713225" y="2419188"/>
            <a:ext cx="2432700" cy="21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7" name="Google Shape;1687;p22"/>
          <p:cNvSpPr txBox="1"/>
          <p:nvPr>
            <p:ph idx="4" type="body"/>
          </p:nvPr>
        </p:nvSpPr>
        <p:spPr>
          <a:xfrm>
            <a:off x="3547394" y="2419188"/>
            <a:ext cx="2432700" cy="21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3">
    <p:spTree>
      <p:nvGrpSpPr>
        <p:cNvPr id="1688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9" name="Google Shape;1689;p23"/>
          <p:cNvGrpSpPr/>
          <p:nvPr/>
        </p:nvGrpSpPr>
        <p:grpSpPr>
          <a:xfrm>
            <a:off x="-849889" y="1115418"/>
            <a:ext cx="1452345" cy="1450434"/>
            <a:chOff x="3007636" y="1529825"/>
            <a:chExt cx="1710452" cy="1708201"/>
          </a:xfrm>
        </p:grpSpPr>
        <p:sp>
          <p:nvSpPr>
            <p:cNvPr id="1690" name="Google Shape;1690;p23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3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3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3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3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3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3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3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3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3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3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3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3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3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3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3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3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3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3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3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3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3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3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3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3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3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23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23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3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3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3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3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3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3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3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3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3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3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3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3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3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3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3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3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3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3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3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3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3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9" name="Google Shape;1739;p23"/>
          <p:cNvSpPr/>
          <p:nvPr/>
        </p:nvSpPr>
        <p:spPr>
          <a:xfrm rot="2700000">
            <a:off x="-777225" y="402795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23"/>
          <p:cNvSpPr/>
          <p:nvPr/>
        </p:nvSpPr>
        <p:spPr>
          <a:xfrm rot="2700000">
            <a:off x="2361276" y="5105184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1" name="Google Shape;1741;p23"/>
          <p:cNvGrpSpPr/>
          <p:nvPr/>
        </p:nvGrpSpPr>
        <p:grpSpPr>
          <a:xfrm>
            <a:off x="3665091" y="4796907"/>
            <a:ext cx="1969361" cy="1003983"/>
            <a:chOff x="529500" y="1798295"/>
            <a:chExt cx="2203358" cy="1123275"/>
          </a:xfrm>
        </p:grpSpPr>
        <p:sp>
          <p:nvSpPr>
            <p:cNvPr id="1742" name="Google Shape;1742;p23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3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3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3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3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3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3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3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3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3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3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3" name="Google Shape;1753;p23"/>
          <p:cNvGrpSpPr/>
          <p:nvPr/>
        </p:nvGrpSpPr>
        <p:grpSpPr>
          <a:xfrm>
            <a:off x="-418809" y="-680143"/>
            <a:ext cx="1969361" cy="1003983"/>
            <a:chOff x="529500" y="1798295"/>
            <a:chExt cx="2203358" cy="1123275"/>
          </a:xfrm>
        </p:grpSpPr>
        <p:sp>
          <p:nvSpPr>
            <p:cNvPr id="1754" name="Google Shape;1754;p23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3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3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3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3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3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3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3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3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3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3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5" name="Google Shape;1765;p23"/>
          <p:cNvSpPr txBox="1"/>
          <p:nvPr>
            <p:ph idx="1" type="subTitle"/>
          </p:nvPr>
        </p:nvSpPr>
        <p:spPr>
          <a:xfrm>
            <a:off x="1634199" y="1327300"/>
            <a:ext cx="40086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66" name="Google Shape;1766;p23"/>
          <p:cNvSpPr txBox="1"/>
          <p:nvPr>
            <p:ph idx="2" type="subTitle"/>
          </p:nvPr>
        </p:nvSpPr>
        <p:spPr>
          <a:xfrm>
            <a:off x="1634200" y="1683201"/>
            <a:ext cx="40086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7" name="Google Shape;1767;p23"/>
          <p:cNvSpPr txBox="1"/>
          <p:nvPr>
            <p:ph idx="3" type="subTitle"/>
          </p:nvPr>
        </p:nvSpPr>
        <p:spPr>
          <a:xfrm>
            <a:off x="1634200" y="2738051"/>
            <a:ext cx="40086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8" name="Google Shape;1768;p23"/>
          <p:cNvSpPr txBox="1"/>
          <p:nvPr>
            <p:ph idx="4" type="subTitle"/>
          </p:nvPr>
        </p:nvSpPr>
        <p:spPr>
          <a:xfrm>
            <a:off x="1634200" y="3792900"/>
            <a:ext cx="40086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9" name="Google Shape;1769;p23"/>
          <p:cNvSpPr txBox="1"/>
          <p:nvPr>
            <p:ph type="title"/>
          </p:nvPr>
        </p:nvSpPr>
        <p:spPr>
          <a:xfrm>
            <a:off x="720000" y="445025"/>
            <a:ext cx="55092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70" name="Google Shape;1770;p23"/>
          <p:cNvSpPr txBox="1"/>
          <p:nvPr>
            <p:ph idx="5" type="subTitle"/>
          </p:nvPr>
        </p:nvSpPr>
        <p:spPr>
          <a:xfrm>
            <a:off x="1634199" y="2382148"/>
            <a:ext cx="40086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71" name="Google Shape;1771;p23"/>
          <p:cNvSpPr txBox="1"/>
          <p:nvPr>
            <p:ph idx="6" type="subTitle"/>
          </p:nvPr>
        </p:nvSpPr>
        <p:spPr>
          <a:xfrm>
            <a:off x="1634199" y="3436996"/>
            <a:ext cx="40086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3_1">
    <p:spTree>
      <p:nvGrpSpPr>
        <p:cNvPr id="1772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p24"/>
          <p:cNvSpPr/>
          <p:nvPr/>
        </p:nvSpPr>
        <p:spPr>
          <a:xfrm rot="2700000">
            <a:off x="-271024" y="3467359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4" name="Google Shape;1774;p24"/>
          <p:cNvSpPr/>
          <p:nvPr/>
        </p:nvSpPr>
        <p:spPr>
          <a:xfrm rot="2700000">
            <a:off x="949950" y="5033628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24"/>
          <p:cNvSpPr/>
          <p:nvPr/>
        </p:nvSpPr>
        <p:spPr>
          <a:xfrm rot="2700000">
            <a:off x="4607550" y="-840172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6" name="Google Shape;1776;p24"/>
          <p:cNvGrpSpPr/>
          <p:nvPr/>
        </p:nvGrpSpPr>
        <p:grpSpPr>
          <a:xfrm>
            <a:off x="5555511" y="-725220"/>
            <a:ext cx="1452345" cy="1450434"/>
            <a:chOff x="3007636" y="1529825"/>
            <a:chExt cx="1710452" cy="1708201"/>
          </a:xfrm>
        </p:grpSpPr>
        <p:sp>
          <p:nvSpPr>
            <p:cNvPr id="1777" name="Google Shape;1777;p24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4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4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4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4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4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24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4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24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24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24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24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4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4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4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4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4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4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4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4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4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4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4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4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4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24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24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4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24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24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24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4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4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4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4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24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24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24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4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4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4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4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24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24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4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4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4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4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4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6" name="Google Shape;1826;p24"/>
          <p:cNvGrpSpPr/>
          <p:nvPr/>
        </p:nvGrpSpPr>
        <p:grpSpPr>
          <a:xfrm>
            <a:off x="3593361" y="4796905"/>
            <a:ext cx="1452345" cy="1450434"/>
            <a:chOff x="3007636" y="1529825"/>
            <a:chExt cx="1710452" cy="1708201"/>
          </a:xfrm>
        </p:grpSpPr>
        <p:sp>
          <p:nvSpPr>
            <p:cNvPr id="1827" name="Google Shape;1827;p24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24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4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4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24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24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4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4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4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4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4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4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4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4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4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4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4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4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4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4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4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4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4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4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4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4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4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4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4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4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4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4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4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4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4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4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4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4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4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4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4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4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4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4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4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4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4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4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4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6" name="Google Shape;1876;p24"/>
          <p:cNvSpPr txBox="1"/>
          <p:nvPr>
            <p:ph idx="1" type="body"/>
          </p:nvPr>
        </p:nvSpPr>
        <p:spPr>
          <a:xfrm>
            <a:off x="713225" y="1667375"/>
            <a:ext cx="20877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77" name="Google Shape;1877;p24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78" name="Google Shape;1878;p24"/>
          <p:cNvSpPr txBox="1"/>
          <p:nvPr>
            <p:ph idx="2" type="body"/>
          </p:nvPr>
        </p:nvSpPr>
        <p:spPr>
          <a:xfrm>
            <a:off x="2879463" y="1667375"/>
            <a:ext cx="20877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79" name="Google Shape;1879;p24"/>
          <p:cNvSpPr txBox="1"/>
          <p:nvPr>
            <p:ph idx="3" type="body"/>
          </p:nvPr>
        </p:nvSpPr>
        <p:spPr>
          <a:xfrm>
            <a:off x="5045701" y="1667375"/>
            <a:ext cx="2087700" cy="29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80" name="Google Shape;1880;p24"/>
          <p:cNvSpPr txBox="1"/>
          <p:nvPr>
            <p:ph idx="4" type="subTitle"/>
          </p:nvPr>
        </p:nvSpPr>
        <p:spPr>
          <a:xfrm>
            <a:off x="719999" y="1156475"/>
            <a:ext cx="20877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1" name="Google Shape;1881;p24"/>
          <p:cNvSpPr txBox="1"/>
          <p:nvPr>
            <p:ph idx="5" type="subTitle"/>
          </p:nvPr>
        </p:nvSpPr>
        <p:spPr>
          <a:xfrm>
            <a:off x="2882849" y="1156475"/>
            <a:ext cx="20877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2" name="Google Shape;1882;p24"/>
          <p:cNvSpPr txBox="1"/>
          <p:nvPr>
            <p:ph idx="6" type="subTitle"/>
          </p:nvPr>
        </p:nvSpPr>
        <p:spPr>
          <a:xfrm>
            <a:off x="5045699" y="1156475"/>
            <a:ext cx="20877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3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4" name="Google Shape;1884;p25"/>
          <p:cNvGrpSpPr/>
          <p:nvPr/>
        </p:nvGrpSpPr>
        <p:grpSpPr>
          <a:xfrm>
            <a:off x="5000611" y="4822243"/>
            <a:ext cx="1452345" cy="1450434"/>
            <a:chOff x="3007636" y="1529825"/>
            <a:chExt cx="1710452" cy="1708201"/>
          </a:xfrm>
        </p:grpSpPr>
        <p:sp>
          <p:nvSpPr>
            <p:cNvPr id="1885" name="Google Shape;1885;p25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5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5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5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5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5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5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5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5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5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5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5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5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5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25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25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25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25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5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25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25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25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25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25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25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5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5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5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5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25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25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25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25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25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25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25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25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25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25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25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25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25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25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25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25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25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25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25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25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4" name="Google Shape;1934;p25"/>
          <p:cNvGrpSpPr/>
          <p:nvPr/>
        </p:nvGrpSpPr>
        <p:grpSpPr>
          <a:xfrm>
            <a:off x="8331416" y="1196532"/>
            <a:ext cx="1969361" cy="1003983"/>
            <a:chOff x="529500" y="1798295"/>
            <a:chExt cx="2203358" cy="1123275"/>
          </a:xfrm>
        </p:grpSpPr>
        <p:sp>
          <p:nvSpPr>
            <p:cNvPr id="1935" name="Google Shape;1935;p25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25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25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25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25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25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25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25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25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25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25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6" name="Google Shape;1946;p25"/>
          <p:cNvSpPr/>
          <p:nvPr/>
        </p:nvSpPr>
        <p:spPr>
          <a:xfrm rot="2700000">
            <a:off x="7055450" y="-483734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47" name="Google Shape;1947;p25"/>
          <p:cNvGrpSpPr/>
          <p:nvPr/>
        </p:nvGrpSpPr>
        <p:grpSpPr>
          <a:xfrm>
            <a:off x="8119236" y="-340907"/>
            <a:ext cx="1452345" cy="1450434"/>
            <a:chOff x="3007636" y="1529825"/>
            <a:chExt cx="1710452" cy="1708201"/>
          </a:xfrm>
        </p:grpSpPr>
        <p:sp>
          <p:nvSpPr>
            <p:cNvPr id="1948" name="Google Shape;1948;p25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25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25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25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25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25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5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5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25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25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25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5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5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25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25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25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25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5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5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5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5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5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5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5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5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5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5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5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5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5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5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5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5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5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5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5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5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5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5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5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5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5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5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5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5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5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5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5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5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7" name="Google Shape;1997;p25"/>
          <p:cNvSpPr/>
          <p:nvPr/>
        </p:nvSpPr>
        <p:spPr>
          <a:xfrm rot="2700000">
            <a:off x="8679026" y="3514647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8" name="Google Shape;1998;p25"/>
          <p:cNvSpPr txBox="1"/>
          <p:nvPr>
            <p:ph idx="1" type="subTitle"/>
          </p:nvPr>
        </p:nvSpPr>
        <p:spPr>
          <a:xfrm>
            <a:off x="3040377" y="1844700"/>
            <a:ext cx="26973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99" name="Google Shape;1999;p25"/>
          <p:cNvSpPr txBox="1"/>
          <p:nvPr>
            <p:ph idx="2" type="subTitle"/>
          </p:nvPr>
        </p:nvSpPr>
        <p:spPr>
          <a:xfrm>
            <a:off x="5737824" y="1844700"/>
            <a:ext cx="26973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00" name="Google Shape;2000;p25"/>
          <p:cNvSpPr txBox="1"/>
          <p:nvPr>
            <p:ph idx="3" type="subTitle"/>
          </p:nvPr>
        </p:nvSpPr>
        <p:spPr>
          <a:xfrm>
            <a:off x="3040377" y="3552912"/>
            <a:ext cx="26973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01" name="Google Shape;2001;p25"/>
          <p:cNvSpPr txBox="1"/>
          <p:nvPr>
            <p:ph idx="4" type="subTitle"/>
          </p:nvPr>
        </p:nvSpPr>
        <p:spPr>
          <a:xfrm>
            <a:off x="5737825" y="2287523"/>
            <a:ext cx="26973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2" name="Google Shape;2002;p25"/>
          <p:cNvSpPr txBox="1"/>
          <p:nvPr>
            <p:ph idx="5" type="subTitle"/>
          </p:nvPr>
        </p:nvSpPr>
        <p:spPr>
          <a:xfrm>
            <a:off x="3040377" y="3995737"/>
            <a:ext cx="26973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3" name="Google Shape;2003;p25"/>
          <p:cNvSpPr txBox="1"/>
          <p:nvPr>
            <p:ph idx="6" type="subTitle"/>
          </p:nvPr>
        </p:nvSpPr>
        <p:spPr>
          <a:xfrm>
            <a:off x="5737825" y="3995737"/>
            <a:ext cx="26973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4" name="Google Shape;2004;p25"/>
          <p:cNvSpPr txBox="1"/>
          <p:nvPr>
            <p:ph idx="7" type="subTitle"/>
          </p:nvPr>
        </p:nvSpPr>
        <p:spPr>
          <a:xfrm>
            <a:off x="3040377" y="2287523"/>
            <a:ext cx="26973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5" name="Google Shape;2005;p25"/>
          <p:cNvSpPr txBox="1"/>
          <p:nvPr>
            <p:ph type="title"/>
          </p:nvPr>
        </p:nvSpPr>
        <p:spPr>
          <a:xfrm>
            <a:off x="3029475" y="445025"/>
            <a:ext cx="53946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06" name="Google Shape;2006;p25"/>
          <p:cNvSpPr txBox="1"/>
          <p:nvPr>
            <p:ph idx="8" type="subTitle"/>
          </p:nvPr>
        </p:nvSpPr>
        <p:spPr>
          <a:xfrm>
            <a:off x="5737824" y="3552912"/>
            <a:ext cx="26973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007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8" name="Google Shape;2008;p26"/>
          <p:cNvGrpSpPr/>
          <p:nvPr/>
        </p:nvGrpSpPr>
        <p:grpSpPr>
          <a:xfrm>
            <a:off x="-1186741" y="-468745"/>
            <a:ext cx="11308825" cy="6152810"/>
            <a:chOff x="-1186741" y="-468745"/>
            <a:chExt cx="11308825" cy="6152810"/>
          </a:xfrm>
        </p:grpSpPr>
        <p:sp>
          <p:nvSpPr>
            <p:cNvPr id="2009" name="Google Shape;2009;p26"/>
            <p:cNvSpPr/>
            <p:nvPr/>
          </p:nvSpPr>
          <p:spPr>
            <a:xfrm>
              <a:off x="0" y="0"/>
              <a:ext cx="5271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6"/>
            <p:cNvSpPr/>
            <p:nvPr/>
          </p:nvSpPr>
          <p:spPr>
            <a:xfrm rot="2700000">
              <a:off x="8572525" y="295178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6"/>
            <p:cNvSpPr/>
            <p:nvPr/>
          </p:nvSpPr>
          <p:spPr>
            <a:xfrm rot="2700000">
              <a:off x="6967126" y="-293691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12" name="Google Shape;2012;p26"/>
            <p:cNvGrpSpPr/>
            <p:nvPr/>
          </p:nvGrpSpPr>
          <p:grpSpPr>
            <a:xfrm>
              <a:off x="8059961" y="-468745"/>
              <a:ext cx="1452345" cy="1450434"/>
              <a:chOff x="3007636" y="1529825"/>
              <a:chExt cx="1710452" cy="1708201"/>
            </a:xfrm>
          </p:grpSpPr>
          <p:sp>
            <p:nvSpPr>
              <p:cNvPr id="2013" name="Google Shape;2013;p26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26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26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26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26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26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26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26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26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26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26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26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26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26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26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26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26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26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26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26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26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26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26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26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26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26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26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26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26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26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26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26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26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26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26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26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26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26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26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26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26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26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26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26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26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26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26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26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26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2" name="Google Shape;2062;p26"/>
            <p:cNvGrpSpPr/>
            <p:nvPr/>
          </p:nvGrpSpPr>
          <p:grpSpPr>
            <a:xfrm>
              <a:off x="4124566" y="-331293"/>
              <a:ext cx="1969361" cy="1003983"/>
              <a:chOff x="529500" y="1798295"/>
              <a:chExt cx="2203358" cy="1123275"/>
            </a:xfrm>
          </p:grpSpPr>
          <p:sp>
            <p:nvSpPr>
              <p:cNvPr id="2063" name="Google Shape;2063;p26"/>
              <p:cNvSpPr/>
              <p:nvPr/>
            </p:nvSpPr>
            <p:spPr>
              <a:xfrm>
                <a:off x="529500" y="1798569"/>
                <a:ext cx="1101716" cy="561580"/>
              </a:xfrm>
              <a:custGeom>
                <a:rect b="b" l="l" r="r" t="t"/>
                <a:pathLst>
                  <a:path extrusionOk="0" h="34935" w="68536">
                    <a:moveTo>
                      <a:pt x="67662" y="0"/>
                    </a:moveTo>
                    <a:cubicBezTo>
                      <a:pt x="65145" y="0"/>
                      <a:pt x="62456" y="361"/>
                      <a:pt x="59393" y="1132"/>
                    </a:cubicBezTo>
                    <a:cubicBezTo>
                      <a:pt x="57532" y="1574"/>
                      <a:pt x="55694" y="2132"/>
                      <a:pt x="53972" y="2807"/>
                    </a:cubicBezTo>
                    <a:cubicBezTo>
                      <a:pt x="36734" y="8948"/>
                      <a:pt x="15680" y="23814"/>
                      <a:pt x="14796" y="24442"/>
                    </a:cubicBezTo>
                    <a:lnTo>
                      <a:pt x="0" y="34934"/>
                    </a:lnTo>
                    <a:lnTo>
                      <a:pt x="20147" y="34934"/>
                    </a:lnTo>
                    <a:cubicBezTo>
                      <a:pt x="20147" y="34934"/>
                      <a:pt x="40875" y="20231"/>
                      <a:pt x="57090" y="14485"/>
                    </a:cubicBezTo>
                    <a:cubicBezTo>
                      <a:pt x="58486" y="13927"/>
                      <a:pt x="59974" y="13485"/>
                      <a:pt x="61510" y="13136"/>
                    </a:cubicBezTo>
                    <a:cubicBezTo>
                      <a:pt x="63743" y="12554"/>
                      <a:pt x="65837" y="12229"/>
                      <a:pt x="67698" y="12229"/>
                    </a:cubicBezTo>
                    <a:cubicBezTo>
                      <a:pt x="67977" y="12229"/>
                      <a:pt x="68256" y="12252"/>
                      <a:pt x="68536" y="12252"/>
                    </a:cubicBezTo>
                    <a:lnTo>
                      <a:pt x="68536" y="15"/>
                    </a:lnTo>
                    <a:cubicBezTo>
                      <a:pt x="68247" y="5"/>
                      <a:pt x="67955" y="0"/>
                      <a:pt x="67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26"/>
              <p:cNvSpPr/>
              <p:nvPr/>
            </p:nvSpPr>
            <p:spPr>
              <a:xfrm>
                <a:off x="1631142" y="2360103"/>
                <a:ext cx="1101346" cy="561323"/>
              </a:xfrm>
              <a:custGeom>
                <a:rect b="b" l="l" r="r" t="t"/>
                <a:pathLst>
                  <a:path extrusionOk="0" h="34919" w="68513">
                    <a:moveTo>
                      <a:pt x="48366" y="0"/>
                    </a:moveTo>
                    <a:cubicBezTo>
                      <a:pt x="48366" y="0"/>
                      <a:pt x="27638" y="14703"/>
                      <a:pt x="11446" y="20426"/>
                    </a:cubicBezTo>
                    <a:cubicBezTo>
                      <a:pt x="10027" y="20984"/>
                      <a:pt x="8562" y="21426"/>
                      <a:pt x="7026" y="21775"/>
                    </a:cubicBezTo>
                    <a:cubicBezTo>
                      <a:pt x="4770" y="22357"/>
                      <a:pt x="2676" y="22682"/>
                      <a:pt x="815" y="22682"/>
                    </a:cubicBezTo>
                    <a:cubicBezTo>
                      <a:pt x="536" y="22682"/>
                      <a:pt x="256" y="22659"/>
                      <a:pt x="1" y="22659"/>
                    </a:cubicBezTo>
                    <a:lnTo>
                      <a:pt x="1" y="34919"/>
                    </a:lnTo>
                    <a:lnTo>
                      <a:pt x="815" y="34919"/>
                    </a:lnTo>
                    <a:cubicBezTo>
                      <a:pt x="3327" y="34919"/>
                      <a:pt x="6049" y="34547"/>
                      <a:pt x="9120" y="33779"/>
                    </a:cubicBezTo>
                    <a:cubicBezTo>
                      <a:pt x="11004" y="33337"/>
                      <a:pt x="12819" y="32779"/>
                      <a:pt x="14564" y="32104"/>
                    </a:cubicBezTo>
                    <a:cubicBezTo>
                      <a:pt x="31802" y="25962"/>
                      <a:pt x="52856" y="11120"/>
                      <a:pt x="53740" y="10469"/>
                    </a:cubicBezTo>
                    <a:lnTo>
                      <a:pt x="68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26"/>
              <p:cNvSpPr/>
              <p:nvPr/>
            </p:nvSpPr>
            <p:spPr>
              <a:xfrm>
                <a:off x="1631142" y="1798295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690" y="0"/>
                    </a:moveTo>
                    <a:cubicBezTo>
                      <a:pt x="459" y="0"/>
                      <a:pt x="229" y="3"/>
                      <a:pt x="1" y="9"/>
                    </a:cubicBezTo>
                    <a:lnTo>
                      <a:pt x="1" y="12269"/>
                    </a:lnTo>
                    <a:cubicBezTo>
                      <a:pt x="280" y="12269"/>
                      <a:pt x="536" y="12246"/>
                      <a:pt x="815" y="12246"/>
                    </a:cubicBezTo>
                    <a:cubicBezTo>
                      <a:pt x="2676" y="12246"/>
                      <a:pt x="4770" y="12571"/>
                      <a:pt x="7026" y="13153"/>
                    </a:cubicBezTo>
                    <a:cubicBezTo>
                      <a:pt x="8538" y="13502"/>
                      <a:pt x="10027" y="13967"/>
                      <a:pt x="11446" y="14502"/>
                    </a:cubicBezTo>
                    <a:cubicBezTo>
                      <a:pt x="27638" y="20225"/>
                      <a:pt x="48366" y="34951"/>
                      <a:pt x="48366" y="34951"/>
                    </a:cubicBezTo>
                    <a:lnTo>
                      <a:pt x="68536" y="34951"/>
                    </a:lnTo>
                    <a:lnTo>
                      <a:pt x="53740" y="24459"/>
                    </a:lnTo>
                    <a:cubicBezTo>
                      <a:pt x="52856" y="23831"/>
                      <a:pt x="31802" y="8965"/>
                      <a:pt x="14564" y="2824"/>
                    </a:cubicBezTo>
                    <a:cubicBezTo>
                      <a:pt x="12842" y="2149"/>
                      <a:pt x="11004" y="1591"/>
                      <a:pt x="9120" y="1149"/>
                    </a:cubicBezTo>
                    <a:cubicBezTo>
                      <a:pt x="6004" y="359"/>
                      <a:pt x="3260" y="0"/>
                      <a:pt x="6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26"/>
              <p:cNvSpPr/>
              <p:nvPr/>
            </p:nvSpPr>
            <p:spPr>
              <a:xfrm>
                <a:off x="529500" y="2359717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0" y="1"/>
                    </a:moveTo>
                    <a:lnTo>
                      <a:pt x="14796" y="10493"/>
                    </a:lnTo>
                    <a:cubicBezTo>
                      <a:pt x="15680" y="11144"/>
                      <a:pt x="36734" y="25986"/>
                      <a:pt x="53972" y="32128"/>
                    </a:cubicBezTo>
                    <a:cubicBezTo>
                      <a:pt x="55694" y="32803"/>
                      <a:pt x="57532" y="33361"/>
                      <a:pt x="59393" y="33803"/>
                    </a:cubicBezTo>
                    <a:cubicBezTo>
                      <a:pt x="62530" y="34593"/>
                      <a:pt x="65276" y="34952"/>
                      <a:pt x="67846" y="34952"/>
                    </a:cubicBezTo>
                    <a:cubicBezTo>
                      <a:pt x="68077" y="34952"/>
                      <a:pt x="68307" y="34949"/>
                      <a:pt x="68536" y="34943"/>
                    </a:cubicBezTo>
                    <a:lnTo>
                      <a:pt x="68536" y="22683"/>
                    </a:lnTo>
                    <a:cubicBezTo>
                      <a:pt x="68256" y="22683"/>
                      <a:pt x="67977" y="22706"/>
                      <a:pt x="67698" y="22706"/>
                    </a:cubicBezTo>
                    <a:cubicBezTo>
                      <a:pt x="65837" y="22706"/>
                      <a:pt x="63743" y="22381"/>
                      <a:pt x="61510" y="21799"/>
                    </a:cubicBezTo>
                    <a:cubicBezTo>
                      <a:pt x="59974" y="21450"/>
                      <a:pt x="58486" y="21008"/>
                      <a:pt x="57090" y="20450"/>
                    </a:cubicBezTo>
                    <a:cubicBezTo>
                      <a:pt x="40875" y="14727"/>
                      <a:pt x="20147" y="1"/>
                      <a:pt x="20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26"/>
              <p:cNvSpPr/>
              <p:nvPr/>
            </p:nvSpPr>
            <p:spPr>
              <a:xfrm>
                <a:off x="853330" y="1995123"/>
                <a:ext cx="1555353" cy="729628"/>
              </a:xfrm>
              <a:custGeom>
                <a:rect b="b" l="l" r="r" t="t"/>
                <a:pathLst>
                  <a:path extrusionOk="0" h="45389" w="96756">
                    <a:moveTo>
                      <a:pt x="47552" y="1"/>
                    </a:moveTo>
                    <a:cubicBezTo>
                      <a:pt x="45691" y="1"/>
                      <a:pt x="43597" y="326"/>
                      <a:pt x="41364" y="908"/>
                    </a:cubicBezTo>
                    <a:cubicBezTo>
                      <a:pt x="39828" y="1257"/>
                      <a:pt x="38340" y="1722"/>
                      <a:pt x="36944" y="2257"/>
                    </a:cubicBezTo>
                    <a:cubicBezTo>
                      <a:pt x="20729" y="7980"/>
                      <a:pt x="1" y="22706"/>
                      <a:pt x="1" y="22706"/>
                    </a:cubicBezTo>
                    <a:cubicBezTo>
                      <a:pt x="1" y="22706"/>
                      <a:pt x="20729" y="37409"/>
                      <a:pt x="36944" y="43132"/>
                    </a:cubicBezTo>
                    <a:cubicBezTo>
                      <a:pt x="38340" y="43690"/>
                      <a:pt x="39828" y="44132"/>
                      <a:pt x="41364" y="44481"/>
                    </a:cubicBezTo>
                    <a:cubicBezTo>
                      <a:pt x="43597" y="45063"/>
                      <a:pt x="45691" y="45388"/>
                      <a:pt x="47552" y="45388"/>
                    </a:cubicBezTo>
                    <a:cubicBezTo>
                      <a:pt x="47831" y="45388"/>
                      <a:pt x="48110" y="45365"/>
                      <a:pt x="48390" y="45365"/>
                    </a:cubicBezTo>
                    <a:cubicBezTo>
                      <a:pt x="48645" y="45365"/>
                      <a:pt x="48925" y="45388"/>
                      <a:pt x="49204" y="45388"/>
                    </a:cubicBezTo>
                    <a:cubicBezTo>
                      <a:pt x="51065" y="45388"/>
                      <a:pt x="53159" y="45063"/>
                      <a:pt x="55415" y="44481"/>
                    </a:cubicBezTo>
                    <a:cubicBezTo>
                      <a:pt x="56927" y="44132"/>
                      <a:pt x="58416" y="43690"/>
                      <a:pt x="59835" y="43132"/>
                    </a:cubicBezTo>
                    <a:cubicBezTo>
                      <a:pt x="76027" y="37409"/>
                      <a:pt x="96755" y="22683"/>
                      <a:pt x="96755" y="22683"/>
                    </a:cubicBezTo>
                    <a:cubicBezTo>
                      <a:pt x="96755" y="22683"/>
                      <a:pt x="76027" y="7980"/>
                      <a:pt x="59835" y="2257"/>
                    </a:cubicBezTo>
                    <a:cubicBezTo>
                      <a:pt x="58416" y="1699"/>
                      <a:pt x="56927" y="1257"/>
                      <a:pt x="55415" y="908"/>
                    </a:cubicBezTo>
                    <a:cubicBezTo>
                      <a:pt x="53159" y="326"/>
                      <a:pt x="51065" y="1"/>
                      <a:pt x="49204" y="1"/>
                    </a:cubicBezTo>
                    <a:cubicBezTo>
                      <a:pt x="48925" y="1"/>
                      <a:pt x="48645" y="24"/>
                      <a:pt x="48390" y="24"/>
                    </a:cubicBezTo>
                    <a:cubicBezTo>
                      <a:pt x="48110" y="24"/>
                      <a:pt x="47831" y="1"/>
                      <a:pt x="47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26"/>
              <p:cNvSpPr/>
              <p:nvPr/>
            </p:nvSpPr>
            <p:spPr>
              <a:xfrm>
                <a:off x="1266548" y="1995879"/>
                <a:ext cx="364629" cy="364260"/>
              </a:xfrm>
              <a:custGeom>
                <a:rect b="b" l="l" r="r" t="t"/>
                <a:pathLst>
                  <a:path extrusionOk="0" h="22660" w="22683">
                    <a:moveTo>
                      <a:pt x="22683" y="0"/>
                    </a:moveTo>
                    <a:cubicBezTo>
                      <a:pt x="10143" y="0"/>
                      <a:pt x="0" y="10143"/>
                      <a:pt x="0" y="22659"/>
                    </a:cubicBezTo>
                    <a:lnTo>
                      <a:pt x="11632" y="22659"/>
                    </a:lnTo>
                    <a:cubicBezTo>
                      <a:pt x="11632" y="16587"/>
                      <a:pt x="16587" y="11632"/>
                      <a:pt x="22683" y="11632"/>
                    </a:cubicBezTo>
                    <a:lnTo>
                      <a:pt x="226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26"/>
              <p:cNvSpPr/>
              <p:nvPr/>
            </p:nvSpPr>
            <p:spPr>
              <a:xfrm>
                <a:off x="1630772" y="1995493"/>
                <a:ext cx="364629" cy="364645"/>
              </a:xfrm>
              <a:custGeom>
                <a:rect b="b" l="l" r="r" t="t"/>
                <a:pathLst>
                  <a:path extrusionOk="0" h="22684" w="22683">
                    <a:moveTo>
                      <a:pt x="0" y="1"/>
                    </a:moveTo>
                    <a:lnTo>
                      <a:pt x="0" y="11656"/>
                    </a:lnTo>
                    <a:cubicBezTo>
                      <a:pt x="6095" y="11656"/>
                      <a:pt x="11051" y="16588"/>
                      <a:pt x="11051" y="22683"/>
                    </a:cubicBezTo>
                    <a:lnTo>
                      <a:pt x="22683" y="22683"/>
                    </a:lnTo>
                    <a:cubicBezTo>
                      <a:pt x="22683" y="10167"/>
                      <a:pt x="12539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26"/>
              <p:cNvSpPr/>
              <p:nvPr/>
            </p:nvSpPr>
            <p:spPr>
              <a:xfrm>
                <a:off x="1266548" y="2360103"/>
                <a:ext cx="364259" cy="364629"/>
              </a:xfrm>
              <a:custGeom>
                <a:rect b="b" l="l" r="r" t="t"/>
                <a:pathLst>
                  <a:path extrusionOk="0" h="22683" w="22660">
                    <a:moveTo>
                      <a:pt x="0" y="0"/>
                    </a:moveTo>
                    <a:cubicBezTo>
                      <a:pt x="0" y="12539"/>
                      <a:pt x="10143" y="22682"/>
                      <a:pt x="22659" y="22682"/>
                    </a:cubicBezTo>
                    <a:lnTo>
                      <a:pt x="22659" y="11027"/>
                    </a:lnTo>
                    <a:cubicBezTo>
                      <a:pt x="16587" y="11027"/>
                      <a:pt x="11632" y="6095"/>
                      <a:pt x="116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26"/>
              <p:cNvSpPr/>
              <p:nvPr/>
            </p:nvSpPr>
            <p:spPr>
              <a:xfrm>
                <a:off x="1630772" y="2360103"/>
                <a:ext cx="364629" cy="364629"/>
              </a:xfrm>
              <a:custGeom>
                <a:rect b="b" l="l" r="r" t="t"/>
                <a:pathLst>
                  <a:path extrusionOk="0" h="22683" w="22683">
                    <a:moveTo>
                      <a:pt x="11051" y="0"/>
                    </a:moveTo>
                    <a:cubicBezTo>
                      <a:pt x="11051" y="6095"/>
                      <a:pt x="6095" y="11027"/>
                      <a:pt x="0" y="11027"/>
                    </a:cubicBezTo>
                    <a:lnTo>
                      <a:pt x="0" y="22682"/>
                    </a:lnTo>
                    <a:cubicBezTo>
                      <a:pt x="12539" y="22682"/>
                      <a:pt x="22683" y="12539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26"/>
              <p:cNvSpPr/>
              <p:nvPr/>
            </p:nvSpPr>
            <p:spPr>
              <a:xfrm>
                <a:off x="1429588" y="2183014"/>
                <a:ext cx="402775" cy="354566"/>
              </a:xfrm>
              <a:custGeom>
                <a:rect b="b" l="l" r="r" t="t"/>
                <a:pathLst>
                  <a:path extrusionOk="0" h="22057" w="25056">
                    <a:moveTo>
                      <a:pt x="12522" y="1"/>
                    </a:moveTo>
                    <a:cubicBezTo>
                      <a:pt x="11091" y="1"/>
                      <a:pt x="9636" y="281"/>
                      <a:pt x="8236" y="874"/>
                    </a:cubicBezTo>
                    <a:cubicBezTo>
                      <a:pt x="2629" y="3247"/>
                      <a:pt x="0" y="9714"/>
                      <a:pt x="2373" y="15321"/>
                    </a:cubicBezTo>
                    <a:cubicBezTo>
                      <a:pt x="4153" y="19527"/>
                      <a:pt x="8237" y="22057"/>
                      <a:pt x="12534" y="22057"/>
                    </a:cubicBezTo>
                    <a:cubicBezTo>
                      <a:pt x="13965" y="22057"/>
                      <a:pt x="15419" y="21776"/>
                      <a:pt x="16820" y="21183"/>
                    </a:cubicBezTo>
                    <a:cubicBezTo>
                      <a:pt x="22427" y="18810"/>
                      <a:pt x="25055" y="12343"/>
                      <a:pt x="22683" y="6736"/>
                    </a:cubicBezTo>
                    <a:cubicBezTo>
                      <a:pt x="20903" y="2531"/>
                      <a:pt x="16818" y="1"/>
                      <a:pt x="12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26"/>
              <p:cNvSpPr/>
              <p:nvPr/>
            </p:nvSpPr>
            <p:spPr>
              <a:xfrm>
                <a:off x="1657327" y="2101470"/>
                <a:ext cx="230741" cy="214762"/>
              </a:xfrm>
              <a:custGeom>
                <a:rect b="b" l="l" r="r" t="t"/>
                <a:pathLst>
                  <a:path extrusionOk="0" h="13360" w="14354">
                    <a:moveTo>
                      <a:pt x="7151" y="0"/>
                    </a:moveTo>
                    <a:cubicBezTo>
                      <a:pt x="3919" y="0"/>
                      <a:pt x="1083" y="2347"/>
                      <a:pt x="558" y="5621"/>
                    </a:cubicBezTo>
                    <a:cubicBezTo>
                      <a:pt x="0" y="9274"/>
                      <a:pt x="2489" y="12694"/>
                      <a:pt x="6118" y="13275"/>
                    </a:cubicBezTo>
                    <a:cubicBezTo>
                      <a:pt x="6475" y="13332"/>
                      <a:pt x="6830" y="13359"/>
                      <a:pt x="7179" y="13359"/>
                    </a:cubicBezTo>
                    <a:cubicBezTo>
                      <a:pt x="10412" y="13359"/>
                      <a:pt x="13247" y="11011"/>
                      <a:pt x="13772" y="7715"/>
                    </a:cubicBezTo>
                    <a:cubicBezTo>
                      <a:pt x="14354" y="4063"/>
                      <a:pt x="11865" y="643"/>
                      <a:pt x="8212" y="85"/>
                    </a:cubicBezTo>
                    <a:cubicBezTo>
                      <a:pt x="7855" y="28"/>
                      <a:pt x="7501" y="0"/>
                      <a:pt x="7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4" name="Google Shape;2074;p26"/>
            <p:cNvGrpSpPr/>
            <p:nvPr/>
          </p:nvGrpSpPr>
          <p:grpSpPr>
            <a:xfrm>
              <a:off x="7135166" y="4680082"/>
              <a:ext cx="1969361" cy="1003983"/>
              <a:chOff x="529500" y="1798295"/>
              <a:chExt cx="2203358" cy="1123275"/>
            </a:xfrm>
          </p:grpSpPr>
          <p:sp>
            <p:nvSpPr>
              <p:cNvPr id="2075" name="Google Shape;2075;p26"/>
              <p:cNvSpPr/>
              <p:nvPr/>
            </p:nvSpPr>
            <p:spPr>
              <a:xfrm>
                <a:off x="529500" y="1798569"/>
                <a:ext cx="1101716" cy="561580"/>
              </a:xfrm>
              <a:custGeom>
                <a:rect b="b" l="l" r="r" t="t"/>
                <a:pathLst>
                  <a:path extrusionOk="0" h="34935" w="68536">
                    <a:moveTo>
                      <a:pt x="67662" y="0"/>
                    </a:moveTo>
                    <a:cubicBezTo>
                      <a:pt x="65145" y="0"/>
                      <a:pt x="62456" y="361"/>
                      <a:pt x="59393" y="1132"/>
                    </a:cubicBezTo>
                    <a:cubicBezTo>
                      <a:pt x="57532" y="1574"/>
                      <a:pt x="55694" y="2132"/>
                      <a:pt x="53972" y="2807"/>
                    </a:cubicBezTo>
                    <a:cubicBezTo>
                      <a:pt x="36734" y="8948"/>
                      <a:pt x="15680" y="23814"/>
                      <a:pt x="14796" y="24442"/>
                    </a:cubicBezTo>
                    <a:lnTo>
                      <a:pt x="0" y="34934"/>
                    </a:lnTo>
                    <a:lnTo>
                      <a:pt x="20147" y="34934"/>
                    </a:lnTo>
                    <a:cubicBezTo>
                      <a:pt x="20147" y="34934"/>
                      <a:pt x="40875" y="20231"/>
                      <a:pt x="57090" y="14485"/>
                    </a:cubicBezTo>
                    <a:cubicBezTo>
                      <a:pt x="58486" y="13927"/>
                      <a:pt x="59974" y="13485"/>
                      <a:pt x="61510" y="13136"/>
                    </a:cubicBezTo>
                    <a:cubicBezTo>
                      <a:pt x="63743" y="12554"/>
                      <a:pt x="65837" y="12229"/>
                      <a:pt x="67698" y="12229"/>
                    </a:cubicBezTo>
                    <a:cubicBezTo>
                      <a:pt x="67977" y="12229"/>
                      <a:pt x="68256" y="12252"/>
                      <a:pt x="68536" y="12252"/>
                    </a:cubicBezTo>
                    <a:lnTo>
                      <a:pt x="68536" y="15"/>
                    </a:lnTo>
                    <a:cubicBezTo>
                      <a:pt x="68247" y="5"/>
                      <a:pt x="67955" y="0"/>
                      <a:pt x="67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26"/>
              <p:cNvSpPr/>
              <p:nvPr/>
            </p:nvSpPr>
            <p:spPr>
              <a:xfrm>
                <a:off x="1631142" y="2360103"/>
                <a:ext cx="1101346" cy="561323"/>
              </a:xfrm>
              <a:custGeom>
                <a:rect b="b" l="l" r="r" t="t"/>
                <a:pathLst>
                  <a:path extrusionOk="0" h="34919" w="68513">
                    <a:moveTo>
                      <a:pt x="48366" y="0"/>
                    </a:moveTo>
                    <a:cubicBezTo>
                      <a:pt x="48366" y="0"/>
                      <a:pt x="27638" y="14703"/>
                      <a:pt x="11446" y="20426"/>
                    </a:cubicBezTo>
                    <a:cubicBezTo>
                      <a:pt x="10027" y="20984"/>
                      <a:pt x="8562" y="21426"/>
                      <a:pt x="7026" y="21775"/>
                    </a:cubicBezTo>
                    <a:cubicBezTo>
                      <a:pt x="4770" y="22357"/>
                      <a:pt x="2676" y="22682"/>
                      <a:pt x="815" y="22682"/>
                    </a:cubicBezTo>
                    <a:cubicBezTo>
                      <a:pt x="536" y="22682"/>
                      <a:pt x="256" y="22659"/>
                      <a:pt x="1" y="22659"/>
                    </a:cubicBezTo>
                    <a:lnTo>
                      <a:pt x="1" y="34919"/>
                    </a:lnTo>
                    <a:lnTo>
                      <a:pt x="815" y="34919"/>
                    </a:lnTo>
                    <a:cubicBezTo>
                      <a:pt x="3327" y="34919"/>
                      <a:pt x="6049" y="34547"/>
                      <a:pt x="9120" y="33779"/>
                    </a:cubicBezTo>
                    <a:cubicBezTo>
                      <a:pt x="11004" y="33337"/>
                      <a:pt x="12819" y="32779"/>
                      <a:pt x="14564" y="32104"/>
                    </a:cubicBezTo>
                    <a:cubicBezTo>
                      <a:pt x="31802" y="25962"/>
                      <a:pt x="52856" y="11120"/>
                      <a:pt x="53740" y="10469"/>
                    </a:cubicBezTo>
                    <a:lnTo>
                      <a:pt x="68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26"/>
              <p:cNvSpPr/>
              <p:nvPr/>
            </p:nvSpPr>
            <p:spPr>
              <a:xfrm>
                <a:off x="1631142" y="1798295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690" y="0"/>
                    </a:moveTo>
                    <a:cubicBezTo>
                      <a:pt x="459" y="0"/>
                      <a:pt x="229" y="3"/>
                      <a:pt x="1" y="9"/>
                    </a:cubicBezTo>
                    <a:lnTo>
                      <a:pt x="1" y="12269"/>
                    </a:lnTo>
                    <a:cubicBezTo>
                      <a:pt x="280" y="12269"/>
                      <a:pt x="536" y="12246"/>
                      <a:pt x="815" y="12246"/>
                    </a:cubicBezTo>
                    <a:cubicBezTo>
                      <a:pt x="2676" y="12246"/>
                      <a:pt x="4770" y="12571"/>
                      <a:pt x="7026" y="13153"/>
                    </a:cubicBezTo>
                    <a:cubicBezTo>
                      <a:pt x="8538" y="13502"/>
                      <a:pt x="10027" y="13967"/>
                      <a:pt x="11446" y="14502"/>
                    </a:cubicBezTo>
                    <a:cubicBezTo>
                      <a:pt x="27638" y="20225"/>
                      <a:pt x="48366" y="34951"/>
                      <a:pt x="48366" y="34951"/>
                    </a:cubicBezTo>
                    <a:lnTo>
                      <a:pt x="68536" y="34951"/>
                    </a:lnTo>
                    <a:lnTo>
                      <a:pt x="53740" y="24459"/>
                    </a:lnTo>
                    <a:cubicBezTo>
                      <a:pt x="52856" y="23831"/>
                      <a:pt x="31802" y="8965"/>
                      <a:pt x="14564" y="2824"/>
                    </a:cubicBezTo>
                    <a:cubicBezTo>
                      <a:pt x="12842" y="2149"/>
                      <a:pt x="11004" y="1591"/>
                      <a:pt x="9120" y="1149"/>
                    </a:cubicBezTo>
                    <a:cubicBezTo>
                      <a:pt x="6004" y="359"/>
                      <a:pt x="3260" y="0"/>
                      <a:pt x="6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26"/>
              <p:cNvSpPr/>
              <p:nvPr/>
            </p:nvSpPr>
            <p:spPr>
              <a:xfrm>
                <a:off x="529500" y="2359717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0" y="1"/>
                    </a:moveTo>
                    <a:lnTo>
                      <a:pt x="14796" y="10493"/>
                    </a:lnTo>
                    <a:cubicBezTo>
                      <a:pt x="15680" y="11144"/>
                      <a:pt x="36734" y="25986"/>
                      <a:pt x="53972" y="32128"/>
                    </a:cubicBezTo>
                    <a:cubicBezTo>
                      <a:pt x="55694" y="32803"/>
                      <a:pt x="57532" y="33361"/>
                      <a:pt x="59393" y="33803"/>
                    </a:cubicBezTo>
                    <a:cubicBezTo>
                      <a:pt x="62530" y="34593"/>
                      <a:pt x="65276" y="34952"/>
                      <a:pt x="67846" y="34952"/>
                    </a:cubicBezTo>
                    <a:cubicBezTo>
                      <a:pt x="68077" y="34952"/>
                      <a:pt x="68307" y="34949"/>
                      <a:pt x="68536" y="34943"/>
                    </a:cubicBezTo>
                    <a:lnTo>
                      <a:pt x="68536" y="22683"/>
                    </a:lnTo>
                    <a:cubicBezTo>
                      <a:pt x="68256" y="22683"/>
                      <a:pt x="67977" y="22706"/>
                      <a:pt x="67698" y="22706"/>
                    </a:cubicBezTo>
                    <a:cubicBezTo>
                      <a:pt x="65837" y="22706"/>
                      <a:pt x="63743" y="22381"/>
                      <a:pt x="61510" y="21799"/>
                    </a:cubicBezTo>
                    <a:cubicBezTo>
                      <a:pt x="59974" y="21450"/>
                      <a:pt x="58486" y="21008"/>
                      <a:pt x="57090" y="20450"/>
                    </a:cubicBezTo>
                    <a:cubicBezTo>
                      <a:pt x="40875" y="14727"/>
                      <a:pt x="20147" y="1"/>
                      <a:pt x="20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26"/>
              <p:cNvSpPr/>
              <p:nvPr/>
            </p:nvSpPr>
            <p:spPr>
              <a:xfrm>
                <a:off x="853330" y="1995123"/>
                <a:ext cx="1555353" cy="729628"/>
              </a:xfrm>
              <a:custGeom>
                <a:rect b="b" l="l" r="r" t="t"/>
                <a:pathLst>
                  <a:path extrusionOk="0" h="45389" w="96756">
                    <a:moveTo>
                      <a:pt x="47552" y="1"/>
                    </a:moveTo>
                    <a:cubicBezTo>
                      <a:pt x="45691" y="1"/>
                      <a:pt x="43597" y="326"/>
                      <a:pt x="41364" y="908"/>
                    </a:cubicBezTo>
                    <a:cubicBezTo>
                      <a:pt x="39828" y="1257"/>
                      <a:pt x="38340" y="1722"/>
                      <a:pt x="36944" y="2257"/>
                    </a:cubicBezTo>
                    <a:cubicBezTo>
                      <a:pt x="20729" y="7980"/>
                      <a:pt x="1" y="22706"/>
                      <a:pt x="1" y="22706"/>
                    </a:cubicBezTo>
                    <a:cubicBezTo>
                      <a:pt x="1" y="22706"/>
                      <a:pt x="20729" y="37409"/>
                      <a:pt x="36944" y="43132"/>
                    </a:cubicBezTo>
                    <a:cubicBezTo>
                      <a:pt x="38340" y="43690"/>
                      <a:pt x="39828" y="44132"/>
                      <a:pt x="41364" y="44481"/>
                    </a:cubicBezTo>
                    <a:cubicBezTo>
                      <a:pt x="43597" y="45063"/>
                      <a:pt x="45691" y="45388"/>
                      <a:pt x="47552" y="45388"/>
                    </a:cubicBezTo>
                    <a:cubicBezTo>
                      <a:pt x="47831" y="45388"/>
                      <a:pt x="48110" y="45365"/>
                      <a:pt x="48390" y="45365"/>
                    </a:cubicBezTo>
                    <a:cubicBezTo>
                      <a:pt x="48645" y="45365"/>
                      <a:pt x="48925" y="45388"/>
                      <a:pt x="49204" y="45388"/>
                    </a:cubicBezTo>
                    <a:cubicBezTo>
                      <a:pt x="51065" y="45388"/>
                      <a:pt x="53159" y="45063"/>
                      <a:pt x="55415" y="44481"/>
                    </a:cubicBezTo>
                    <a:cubicBezTo>
                      <a:pt x="56927" y="44132"/>
                      <a:pt x="58416" y="43690"/>
                      <a:pt x="59835" y="43132"/>
                    </a:cubicBezTo>
                    <a:cubicBezTo>
                      <a:pt x="76027" y="37409"/>
                      <a:pt x="96755" y="22683"/>
                      <a:pt x="96755" y="22683"/>
                    </a:cubicBezTo>
                    <a:cubicBezTo>
                      <a:pt x="96755" y="22683"/>
                      <a:pt x="76027" y="7980"/>
                      <a:pt x="59835" y="2257"/>
                    </a:cubicBezTo>
                    <a:cubicBezTo>
                      <a:pt x="58416" y="1699"/>
                      <a:pt x="56927" y="1257"/>
                      <a:pt x="55415" y="908"/>
                    </a:cubicBezTo>
                    <a:cubicBezTo>
                      <a:pt x="53159" y="326"/>
                      <a:pt x="51065" y="1"/>
                      <a:pt x="49204" y="1"/>
                    </a:cubicBezTo>
                    <a:cubicBezTo>
                      <a:pt x="48925" y="1"/>
                      <a:pt x="48645" y="24"/>
                      <a:pt x="48390" y="24"/>
                    </a:cubicBezTo>
                    <a:cubicBezTo>
                      <a:pt x="48110" y="24"/>
                      <a:pt x="47831" y="1"/>
                      <a:pt x="47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26"/>
              <p:cNvSpPr/>
              <p:nvPr/>
            </p:nvSpPr>
            <p:spPr>
              <a:xfrm>
                <a:off x="1266548" y="1995879"/>
                <a:ext cx="364629" cy="364260"/>
              </a:xfrm>
              <a:custGeom>
                <a:rect b="b" l="l" r="r" t="t"/>
                <a:pathLst>
                  <a:path extrusionOk="0" h="22660" w="22683">
                    <a:moveTo>
                      <a:pt x="22683" y="0"/>
                    </a:moveTo>
                    <a:cubicBezTo>
                      <a:pt x="10143" y="0"/>
                      <a:pt x="0" y="10143"/>
                      <a:pt x="0" y="22659"/>
                    </a:cubicBezTo>
                    <a:lnTo>
                      <a:pt x="11632" y="22659"/>
                    </a:lnTo>
                    <a:cubicBezTo>
                      <a:pt x="11632" y="16587"/>
                      <a:pt x="16587" y="11632"/>
                      <a:pt x="22683" y="11632"/>
                    </a:cubicBezTo>
                    <a:lnTo>
                      <a:pt x="226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26"/>
              <p:cNvSpPr/>
              <p:nvPr/>
            </p:nvSpPr>
            <p:spPr>
              <a:xfrm>
                <a:off x="1630772" y="1995493"/>
                <a:ext cx="364629" cy="364645"/>
              </a:xfrm>
              <a:custGeom>
                <a:rect b="b" l="l" r="r" t="t"/>
                <a:pathLst>
                  <a:path extrusionOk="0" h="22684" w="22683">
                    <a:moveTo>
                      <a:pt x="0" y="1"/>
                    </a:moveTo>
                    <a:lnTo>
                      <a:pt x="0" y="11656"/>
                    </a:lnTo>
                    <a:cubicBezTo>
                      <a:pt x="6095" y="11656"/>
                      <a:pt x="11051" y="16588"/>
                      <a:pt x="11051" y="22683"/>
                    </a:cubicBezTo>
                    <a:lnTo>
                      <a:pt x="22683" y="22683"/>
                    </a:lnTo>
                    <a:cubicBezTo>
                      <a:pt x="22683" y="10167"/>
                      <a:pt x="12539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26"/>
              <p:cNvSpPr/>
              <p:nvPr/>
            </p:nvSpPr>
            <p:spPr>
              <a:xfrm>
                <a:off x="1266548" y="2360103"/>
                <a:ext cx="364259" cy="364629"/>
              </a:xfrm>
              <a:custGeom>
                <a:rect b="b" l="l" r="r" t="t"/>
                <a:pathLst>
                  <a:path extrusionOk="0" h="22683" w="22660">
                    <a:moveTo>
                      <a:pt x="0" y="0"/>
                    </a:moveTo>
                    <a:cubicBezTo>
                      <a:pt x="0" y="12539"/>
                      <a:pt x="10143" y="22682"/>
                      <a:pt x="22659" y="22682"/>
                    </a:cubicBezTo>
                    <a:lnTo>
                      <a:pt x="22659" y="11027"/>
                    </a:lnTo>
                    <a:cubicBezTo>
                      <a:pt x="16587" y="11027"/>
                      <a:pt x="11632" y="6095"/>
                      <a:pt x="116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26"/>
              <p:cNvSpPr/>
              <p:nvPr/>
            </p:nvSpPr>
            <p:spPr>
              <a:xfrm>
                <a:off x="1630772" y="2360103"/>
                <a:ext cx="364629" cy="364629"/>
              </a:xfrm>
              <a:custGeom>
                <a:rect b="b" l="l" r="r" t="t"/>
                <a:pathLst>
                  <a:path extrusionOk="0" h="22683" w="22683">
                    <a:moveTo>
                      <a:pt x="11051" y="0"/>
                    </a:moveTo>
                    <a:cubicBezTo>
                      <a:pt x="11051" y="6095"/>
                      <a:pt x="6095" y="11027"/>
                      <a:pt x="0" y="11027"/>
                    </a:cubicBezTo>
                    <a:lnTo>
                      <a:pt x="0" y="22682"/>
                    </a:lnTo>
                    <a:cubicBezTo>
                      <a:pt x="12539" y="22682"/>
                      <a:pt x="22683" y="12539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26"/>
              <p:cNvSpPr/>
              <p:nvPr/>
            </p:nvSpPr>
            <p:spPr>
              <a:xfrm>
                <a:off x="1429588" y="2183014"/>
                <a:ext cx="402775" cy="354566"/>
              </a:xfrm>
              <a:custGeom>
                <a:rect b="b" l="l" r="r" t="t"/>
                <a:pathLst>
                  <a:path extrusionOk="0" h="22057" w="25056">
                    <a:moveTo>
                      <a:pt x="12522" y="1"/>
                    </a:moveTo>
                    <a:cubicBezTo>
                      <a:pt x="11091" y="1"/>
                      <a:pt x="9636" y="281"/>
                      <a:pt x="8236" y="874"/>
                    </a:cubicBezTo>
                    <a:cubicBezTo>
                      <a:pt x="2629" y="3247"/>
                      <a:pt x="0" y="9714"/>
                      <a:pt x="2373" y="15321"/>
                    </a:cubicBezTo>
                    <a:cubicBezTo>
                      <a:pt x="4153" y="19527"/>
                      <a:pt x="8237" y="22057"/>
                      <a:pt x="12534" y="22057"/>
                    </a:cubicBezTo>
                    <a:cubicBezTo>
                      <a:pt x="13965" y="22057"/>
                      <a:pt x="15419" y="21776"/>
                      <a:pt x="16820" y="21183"/>
                    </a:cubicBezTo>
                    <a:cubicBezTo>
                      <a:pt x="22427" y="18810"/>
                      <a:pt x="25055" y="12343"/>
                      <a:pt x="22683" y="6736"/>
                    </a:cubicBezTo>
                    <a:cubicBezTo>
                      <a:pt x="20903" y="2531"/>
                      <a:pt x="16818" y="1"/>
                      <a:pt x="12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26"/>
              <p:cNvSpPr/>
              <p:nvPr/>
            </p:nvSpPr>
            <p:spPr>
              <a:xfrm>
                <a:off x="1657327" y="2101470"/>
                <a:ext cx="230741" cy="214762"/>
              </a:xfrm>
              <a:custGeom>
                <a:rect b="b" l="l" r="r" t="t"/>
                <a:pathLst>
                  <a:path extrusionOk="0" h="13360" w="14354">
                    <a:moveTo>
                      <a:pt x="7151" y="0"/>
                    </a:moveTo>
                    <a:cubicBezTo>
                      <a:pt x="3919" y="0"/>
                      <a:pt x="1083" y="2347"/>
                      <a:pt x="558" y="5621"/>
                    </a:cubicBezTo>
                    <a:cubicBezTo>
                      <a:pt x="0" y="9274"/>
                      <a:pt x="2489" y="12694"/>
                      <a:pt x="6118" y="13275"/>
                    </a:cubicBezTo>
                    <a:cubicBezTo>
                      <a:pt x="6475" y="13332"/>
                      <a:pt x="6830" y="13359"/>
                      <a:pt x="7179" y="13359"/>
                    </a:cubicBezTo>
                    <a:cubicBezTo>
                      <a:pt x="10412" y="13359"/>
                      <a:pt x="13247" y="11011"/>
                      <a:pt x="13772" y="7715"/>
                    </a:cubicBezTo>
                    <a:cubicBezTo>
                      <a:pt x="14354" y="4063"/>
                      <a:pt x="11865" y="643"/>
                      <a:pt x="8212" y="85"/>
                    </a:cubicBezTo>
                    <a:cubicBezTo>
                      <a:pt x="7855" y="28"/>
                      <a:pt x="7501" y="0"/>
                      <a:pt x="7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86" name="Google Shape;2086;p26"/>
            <p:cNvSpPr/>
            <p:nvPr/>
          </p:nvSpPr>
          <p:spPr>
            <a:xfrm rot="2700000">
              <a:off x="8850201" y="2339409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6"/>
            <p:cNvSpPr/>
            <p:nvPr/>
          </p:nvSpPr>
          <p:spPr>
            <a:xfrm rot="2700000">
              <a:off x="8742400" y="3485103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6"/>
            <p:cNvSpPr/>
            <p:nvPr/>
          </p:nvSpPr>
          <p:spPr>
            <a:xfrm rot="2700000">
              <a:off x="-950025" y="3626653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6"/>
            <p:cNvSpPr/>
            <p:nvPr/>
          </p:nvSpPr>
          <p:spPr>
            <a:xfrm rot="2700000">
              <a:off x="2698026" y="4888384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6"/>
            <p:cNvSpPr/>
            <p:nvPr/>
          </p:nvSpPr>
          <p:spPr>
            <a:xfrm rot="2700000">
              <a:off x="-435249" y="2104284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91" name="Google Shape;2091;p26"/>
            <p:cNvGrpSpPr/>
            <p:nvPr/>
          </p:nvGrpSpPr>
          <p:grpSpPr>
            <a:xfrm>
              <a:off x="-1017164" y="1076705"/>
              <a:ext cx="1452345" cy="1450434"/>
              <a:chOff x="3007636" y="1529825"/>
              <a:chExt cx="1710452" cy="1708201"/>
            </a:xfrm>
          </p:grpSpPr>
          <p:sp>
            <p:nvSpPr>
              <p:cNvPr id="2092" name="Google Shape;2092;p26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26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26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26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26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26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26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26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26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26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26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26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26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26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26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26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26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26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26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26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26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26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26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26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26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26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26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26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26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26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26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26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26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26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26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26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26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26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26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26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26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26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26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26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26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26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26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26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26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41" name="Google Shape;2141;p26"/>
          <p:cNvSpPr txBox="1"/>
          <p:nvPr>
            <p:ph idx="1" type="subTitle"/>
          </p:nvPr>
        </p:nvSpPr>
        <p:spPr>
          <a:xfrm>
            <a:off x="716087" y="1943150"/>
            <a:ext cx="23340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2" name="Google Shape;2142;p26"/>
          <p:cNvSpPr txBox="1"/>
          <p:nvPr>
            <p:ph idx="2" type="subTitle"/>
          </p:nvPr>
        </p:nvSpPr>
        <p:spPr>
          <a:xfrm>
            <a:off x="3407175" y="1943150"/>
            <a:ext cx="23340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3" name="Google Shape;2143;p26"/>
          <p:cNvSpPr txBox="1"/>
          <p:nvPr>
            <p:ph idx="3" type="subTitle"/>
          </p:nvPr>
        </p:nvSpPr>
        <p:spPr>
          <a:xfrm>
            <a:off x="6093906" y="1943150"/>
            <a:ext cx="23340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4" name="Google Shape;2144;p26"/>
          <p:cNvSpPr txBox="1"/>
          <p:nvPr>
            <p:ph idx="4" type="subTitle"/>
          </p:nvPr>
        </p:nvSpPr>
        <p:spPr>
          <a:xfrm>
            <a:off x="716087" y="3663000"/>
            <a:ext cx="23340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5" name="Google Shape;2145;p26"/>
          <p:cNvSpPr txBox="1"/>
          <p:nvPr>
            <p:ph idx="5" type="subTitle"/>
          </p:nvPr>
        </p:nvSpPr>
        <p:spPr>
          <a:xfrm>
            <a:off x="720238" y="2305038"/>
            <a:ext cx="23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6" name="Google Shape;2146;p26"/>
          <p:cNvSpPr txBox="1"/>
          <p:nvPr>
            <p:ph idx="6" type="subTitle"/>
          </p:nvPr>
        </p:nvSpPr>
        <p:spPr>
          <a:xfrm>
            <a:off x="3407173" y="2305038"/>
            <a:ext cx="23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7" name="Google Shape;2147;p26"/>
          <p:cNvSpPr txBox="1"/>
          <p:nvPr>
            <p:ph idx="7" type="subTitle"/>
          </p:nvPr>
        </p:nvSpPr>
        <p:spPr>
          <a:xfrm>
            <a:off x="720238" y="4024881"/>
            <a:ext cx="23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8" name="Google Shape;2148;p26"/>
          <p:cNvSpPr txBox="1"/>
          <p:nvPr>
            <p:ph idx="8" type="subTitle"/>
          </p:nvPr>
        </p:nvSpPr>
        <p:spPr>
          <a:xfrm>
            <a:off x="3407075" y="4024881"/>
            <a:ext cx="23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9" name="Google Shape;2149;p26"/>
          <p:cNvSpPr txBox="1"/>
          <p:nvPr>
            <p:ph idx="9" type="subTitle"/>
          </p:nvPr>
        </p:nvSpPr>
        <p:spPr>
          <a:xfrm>
            <a:off x="6093913" y="2305044"/>
            <a:ext cx="23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0" name="Google Shape;2150;p26"/>
          <p:cNvSpPr txBox="1"/>
          <p:nvPr>
            <p:ph idx="13" type="subTitle"/>
          </p:nvPr>
        </p:nvSpPr>
        <p:spPr>
          <a:xfrm>
            <a:off x="6093913" y="4024900"/>
            <a:ext cx="23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1" name="Google Shape;2151;p26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52" name="Google Shape;2152;p26"/>
          <p:cNvSpPr txBox="1"/>
          <p:nvPr>
            <p:ph idx="14" type="subTitle"/>
          </p:nvPr>
        </p:nvSpPr>
        <p:spPr>
          <a:xfrm>
            <a:off x="3407175" y="3663000"/>
            <a:ext cx="23340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3" name="Google Shape;2153;p26"/>
          <p:cNvSpPr txBox="1"/>
          <p:nvPr>
            <p:ph idx="15" type="subTitle"/>
          </p:nvPr>
        </p:nvSpPr>
        <p:spPr>
          <a:xfrm>
            <a:off x="6093906" y="3663000"/>
            <a:ext cx="2334000" cy="4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154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27"/>
          <p:cNvSpPr/>
          <p:nvPr/>
        </p:nvSpPr>
        <p:spPr>
          <a:xfrm rot="2700000">
            <a:off x="-964325" y="1034828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27"/>
          <p:cNvSpPr/>
          <p:nvPr/>
        </p:nvSpPr>
        <p:spPr>
          <a:xfrm rot="2700000">
            <a:off x="3520375" y="4942728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7" name="Google Shape;2157;p27"/>
          <p:cNvSpPr/>
          <p:nvPr/>
        </p:nvSpPr>
        <p:spPr>
          <a:xfrm rot="2700000">
            <a:off x="-160449" y="4148534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8" name="Google Shape;2158;p27"/>
          <p:cNvGrpSpPr/>
          <p:nvPr/>
        </p:nvGrpSpPr>
        <p:grpSpPr>
          <a:xfrm>
            <a:off x="-726164" y="1657355"/>
            <a:ext cx="1452345" cy="1450434"/>
            <a:chOff x="3007636" y="1529825"/>
            <a:chExt cx="1710452" cy="1708201"/>
          </a:xfrm>
        </p:grpSpPr>
        <p:sp>
          <p:nvSpPr>
            <p:cNvPr id="2159" name="Google Shape;2159;p27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7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7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7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7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7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7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7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7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7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7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7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7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7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7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7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7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7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7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7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7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7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7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7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7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7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7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7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7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7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7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7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7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7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7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7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7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7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7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7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7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7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7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7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7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7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7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7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7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8" name="Google Shape;2208;p27"/>
          <p:cNvSpPr/>
          <p:nvPr/>
        </p:nvSpPr>
        <p:spPr>
          <a:xfrm rot="2700000">
            <a:off x="1489226" y="-499666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9" name="Google Shape;2209;p27"/>
          <p:cNvSpPr txBox="1"/>
          <p:nvPr>
            <p:ph idx="1" type="subTitle"/>
          </p:nvPr>
        </p:nvSpPr>
        <p:spPr>
          <a:xfrm>
            <a:off x="713223" y="2629950"/>
            <a:ext cx="2139600" cy="4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10" name="Google Shape;2210;p27"/>
          <p:cNvSpPr txBox="1"/>
          <p:nvPr>
            <p:ph hasCustomPrompt="1" type="title"/>
          </p:nvPr>
        </p:nvSpPr>
        <p:spPr>
          <a:xfrm>
            <a:off x="1330023" y="3694025"/>
            <a:ext cx="906000" cy="905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211" name="Google Shape;2211;p27"/>
          <p:cNvSpPr txBox="1"/>
          <p:nvPr>
            <p:ph idx="2" type="subTitle"/>
          </p:nvPr>
        </p:nvSpPr>
        <p:spPr>
          <a:xfrm>
            <a:off x="705498" y="3015429"/>
            <a:ext cx="213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2" name="Google Shape;2212;p27"/>
          <p:cNvSpPr txBox="1"/>
          <p:nvPr>
            <p:ph idx="3" type="title"/>
          </p:nvPr>
        </p:nvSpPr>
        <p:spPr>
          <a:xfrm>
            <a:off x="720000" y="445025"/>
            <a:ext cx="55464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3" name="Google Shape;2213;p27"/>
          <p:cNvSpPr txBox="1"/>
          <p:nvPr>
            <p:ph idx="4" type="subTitle"/>
          </p:nvPr>
        </p:nvSpPr>
        <p:spPr>
          <a:xfrm>
            <a:off x="3151623" y="2629950"/>
            <a:ext cx="2139600" cy="4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14" name="Google Shape;2214;p27"/>
          <p:cNvSpPr txBox="1"/>
          <p:nvPr>
            <p:ph hasCustomPrompt="1" idx="5" type="title"/>
          </p:nvPr>
        </p:nvSpPr>
        <p:spPr>
          <a:xfrm>
            <a:off x="3768423" y="3694025"/>
            <a:ext cx="906000" cy="905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2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215" name="Google Shape;2215;p27"/>
          <p:cNvSpPr txBox="1"/>
          <p:nvPr>
            <p:ph idx="6" type="subTitle"/>
          </p:nvPr>
        </p:nvSpPr>
        <p:spPr>
          <a:xfrm>
            <a:off x="3143898" y="3015429"/>
            <a:ext cx="213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6">
    <p:spTree>
      <p:nvGrpSpPr>
        <p:cNvPr id="2216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p28"/>
          <p:cNvSpPr/>
          <p:nvPr/>
        </p:nvSpPr>
        <p:spPr>
          <a:xfrm rot="2700000">
            <a:off x="-933500" y="28350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8" name="Google Shape;2218;p28"/>
          <p:cNvSpPr/>
          <p:nvPr/>
        </p:nvSpPr>
        <p:spPr>
          <a:xfrm rot="2700000">
            <a:off x="1276051" y="5018984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9" name="Google Shape;2219;p28"/>
          <p:cNvGrpSpPr/>
          <p:nvPr/>
        </p:nvGrpSpPr>
        <p:grpSpPr>
          <a:xfrm>
            <a:off x="-960664" y="2871705"/>
            <a:ext cx="1452345" cy="1450434"/>
            <a:chOff x="3007636" y="1529825"/>
            <a:chExt cx="1710452" cy="1708201"/>
          </a:xfrm>
        </p:grpSpPr>
        <p:sp>
          <p:nvSpPr>
            <p:cNvPr id="2220" name="Google Shape;2220;p28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28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28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8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8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8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8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8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8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8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8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28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28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8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8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8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8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8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8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8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8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8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8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8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8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8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8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8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8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8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8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8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8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8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8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8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8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8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8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8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8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8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8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8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8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8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8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8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8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9" name="Google Shape;2269;p28"/>
          <p:cNvSpPr txBox="1"/>
          <p:nvPr>
            <p:ph type="title"/>
          </p:nvPr>
        </p:nvSpPr>
        <p:spPr>
          <a:xfrm>
            <a:off x="720000" y="445025"/>
            <a:ext cx="45963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70" name="Google Shape;2270;p28"/>
          <p:cNvSpPr txBox="1"/>
          <p:nvPr>
            <p:ph hasCustomPrompt="1" idx="2" type="title"/>
          </p:nvPr>
        </p:nvSpPr>
        <p:spPr>
          <a:xfrm>
            <a:off x="713225" y="1149100"/>
            <a:ext cx="4332000" cy="747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1" name="Google Shape;2271;p28"/>
          <p:cNvSpPr txBox="1"/>
          <p:nvPr>
            <p:ph idx="1" type="subTitle"/>
          </p:nvPr>
        </p:nvSpPr>
        <p:spPr>
          <a:xfrm>
            <a:off x="713225" y="1839800"/>
            <a:ext cx="4332000" cy="40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72" name="Google Shape;2272;p28"/>
          <p:cNvSpPr txBox="1"/>
          <p:nvPr>
            <p:ph hasCustomPrompt="1" idx="3" type="title"/>
          </p:nvPr>
        </p:nvSpPr>
        <p:spPr>
          <a:xfrm>
            <a:off x="713225" y="3501325"/>
            <a:ext cx="4332000" cy="747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3" name="Google Shape;2273;p28"/>
          <p:cNvSpPr txBox="1"/>
          <p:nvPr>
            <p:ph idx="4" type="subTitle"/>
          </p:nvPr>
        </p:nvSpPr>
        <p:spPr>
          <a:xfrm>
            <a:off x="713225" y="4192025"/>
            <a:ext cx="4332000" cy="40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74" name="Google Shape;2274;p28"/>
          <p:cNvSpPr txBox="1"/>
          <p:nvPr>
            <p:ph hasCustomPrompt="1" idx="5" type="title"/>
          </p:nvPr>
        </p:nvSpPr>
        <p:spPr>
          <a:xfrm>
            <a:off x="713231" y="2325213"/>
            <a:ext cx="4332000" cy="747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5" name="Google Shape;2275;p28"/>
          <p:cNvSpPr txBox="1"/>
          <p:nvPr>
            <p:ph idx="6" type="subTitle"/>
          </p:nvPr>
        </p:nvSpPr>
        <p:spPr>
          <a:xfrm>
            <a:off x="713231" y="3015913"/>
            <a:ext cx="4332000" cy="40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276" name="Shape 2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" name="Google Shape;2277;p29"/>
          <p:cNvSpPr txBox="1"/>
          <p:nvPr/>
        </p:nvSpPr>
        <p:spPr>
          <a:xfrm>
            <a:off x="1064363" y="3853675"/>
            <a:ext cx="42804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8" name="Google Shape;2278;p29"/>
          <p:cNvSpPr/>
          <p:nvPr/>
        </p:nvSpPr>
        <p:spPr>
          <a:xfrm rot="2700000">
            <a:off x="141750" y="456745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79" name="Google Shape;2279;p29"/>
          <p:cNvGrpSpPr/>
          <p:nvPr/>
        </p:nvGrpSpPr>
        <p:grpSpPr>
          <a:xfrm>
            <a:off x="-1453234" y="3013357"/>
            <a:ext cx="1969361" cy="1003983"/>
            <a:chOff x="529500" y="1798295"/>
            <a:chExt cx="2203358" cy="1123275"/>
          </a:xfrm>
        </p:grpSpPr>
        <p:sp>
          <p:nvSpPr>
            <p:cNvPr id="2280" name="Google Shape;2280;p29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9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9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9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9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9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9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9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9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9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9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1" name="Google Shape;2291;p29"/>
          <p:cNvSpPr/>
          <p:nvPr/>
        </p:nvSpPr>
        <p:spPr>
          <a:xfrm rot="2700000">
            <a:off x="2361901" y="4739959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2" name="Google Shape;2292;p29"/>
          <p:cNvSpPr/>
          <p:nvPr/>
        </p:nvSpPr>
        <p:spPr>
          <a:xfrm rot="2700000">
            <a:off x="-1013375" y="68125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3" name="Google Shape;2293;p29"/>
          <p:cNvSpPr/>
          <p:nvPr/>
        </p:nvSpPr>
        <p:spPr>
          <a:xfrm rot="2700000">
            <a:off x="4693551" y="-404391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94" name="Google Shape;2294;p29"/>
          <p:cNvGrpSpPr/>
          <p:nvPr/>
        </p:nvGrpSpPr>
        <p:grpSpPr>
          <a:xfrm>
            <a:off x="-726164" y="5"/>
            <a:ext cx="1452345" cy="1450434"/>
            <a:chOff x="3007636" y="1529825"/>
            <a:chExt cx="1710452" cy="1708201"/>
          </a:xfrm>
        </p:grpSpPr>
        <p:sp>
          <p:nvSpPr>
            <p:cNvPr id="2295" name="Google Shape;2295;p29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29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9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9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9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9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9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9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9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9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9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9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9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9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9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9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9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9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9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9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9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9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9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9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9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9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9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9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9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9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9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9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9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9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9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9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9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9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9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9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9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9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9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9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9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9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9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9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9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4" name="Google Shape;2344;p29"/>
          <p:cNvGrpSpPr/>
          <p:nvPr/>
        </p:nvGrpSpPr>
        <p:grpSpPr>
          <a:xfrm>
            <a:off x="516136" y="4413705"/>
            <a:ext cx="1452345" cy="1450434"/>
            <a:chOff x="3007636" y="1529825"/>
            <a:chExt cx="1710452" cy="1708201"/>
          </a:xfrm>
        </p:grpSpPr>
        <p:sp>
          <p:nvSpPr>
            <p:cNvPr id="2345" name="Google Shape;2345;p29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9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29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29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9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29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29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29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29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9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9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9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9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9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9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9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9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9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9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9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9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29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9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9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9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9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9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29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29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9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9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9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9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9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9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9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9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9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9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9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9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9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9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9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9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9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9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9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9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4" name="Google Shape;2394;p29"/>
          <p:cNvSpPr txBox="1"/>
          <p:nvPr>
            <p:ph type="ctrTitle"/>
          </p:nvPr>
        </p:nvSpPr>
        <p:spPr>
          <a:xfrm>
            <a:off x="713225" y="539500"/>
            <a:ext cx="4982700" cy="92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95" name="Google Shape;2395;p29"/>
          <p:cNvSpPr txBox="1"/>
          <p:nvPr>
            <p:ph idx="1" type="subTitle"/>
          </p:nvPr>
        </p:nvSpPr>
        <p:spPr>
          <a:xfrm>
            <a:off x="713225" y="1463651"/>
            <a:ext cx="4982700" cy="12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2396" name="Shape 2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7" name="Google Shape;2397;p30"/>
          <p:cNvGrpSpPr/>
          <p:nvPr/>
        </p:nvGrpSpPr>
        <p:grpSpPr>
          <a:xfrm>
            <a:off x="-1111241" y="-910932"/>
            <a:ext cx="11063450" cy="6858057"/>
            <a:chOff x="-1111241" y="-910932"/>
            <a:chExt cx="11063450" cy="6858057"/>
          </a:xfrm>
        </p:grpSpPr>
        <p:sp>
          <p:nvSpPr>
            <p:cNvPr id="2398" name="Google Shape;2398;p30"/>
            <p:cNvSpPr/>
            <p:nvPr/>
          </p:nvSpPr>
          <p:spPr>
            <a:xfrm>
              <a:off x="0" y="0"/>
              <a:ext cx="26802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30"/>
            <p:cNvSpPr/>
            <p:nvPr/>
          </p:nvSpPr>
          <p:spPr>
            <a:xfrm rot="2700000">
              <a:off x="-112525" y="236716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30"/>
            <p:cNvSpPr/>
            <p:nvPr/>
          </p:nvSpPr>
          <p:spPr>
            <a:xfrm rot="2700000">
              <a:off x="3322026" y="245797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01" name="Google Shape;2401;p30"/>
            <p:cNvGrpSpPr/>
            <p:nvPr/>
          </p:nvGrpSpPr>
          <p:grpSpPr>
            <a:xfrm>
              <a:off x="1164936" y="179393"/>
              <a:ext cx="1452345" cy="1450434"/>
              <a:chOff x="3007636" y="1529825"/>
              <a:chExt cx="1710452" cy="1708201"/>
            </a:xfrm>
          </p:grpSpPr>
          <p:sp>
            <p:nvSpPr>
              <p:cNvPr id="2402" name="Google Shape;2402;p30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3" name="Google Shape;2403;p30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4" name="Google Shape;2404;p30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30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6" name="Google Shape;2406;p30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7" name="Google Shape;2407;p30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8" name="Google Shape;2408;p30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30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" name="Google Shape;2410;p30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" name="Google Shape;2411;p30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" name="Google Shape;2412;p30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30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30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30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30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30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30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30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30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30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30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3" name="Google Shape;2423;p30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30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30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30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30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30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30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30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30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30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30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30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30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30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30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30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30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30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30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30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30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30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30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30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30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30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30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30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1" name="Google Shape;2451;p30"/>
            <p:cNvGrpSpPr/>
            <p:nvPr/>
          </p:nvGrpSpPr>
          <p:grpSpPr>
            <a:xfrm>
              <a:off x="-525734" y="1824320"/>
              <a:ext cx="1969361" cy="1003983"/>
              <a:chOff x="529500" y="1798295"/>
              <a:chExt cx="2203358" cy="1123275"/>
            </a:xfrm>
          </p:grpSpPr>
          <p:sp>
            <p:nvSpPr>
              <p:cNvPr id="2452" name="Google Shape;2452;p30"/>
              <p:cNvSpPr/>
              <p:nvPr/>
            </p:nvSpPr>
            <p:spPr>
              <a:xfrm>
                <a:off x="529500" y="1798569"/>
                <a:ext cx="1101716" cy="561580"/>
              </a:xfrm>
              <a:custGeom>
                <a:rect b="b" l="l" r="r" t="t"/>
                <a:pathLst>
                  <a:path extrusionOk="0" h="34935" w="68536">
                    <a:moveTo>
                      <a:pt x="67662" y="0"/>
                    </a:moveTo>
                    <a:cubicBezTo>
                      <a:pt x="65145" y="0"/>
                      <a:pt x="62456" y="361"/>
                      <a:pt x="59393" y="1132"/>
                    </a:cubicBezTo>
                    <a:cubicBezTo>
                      <a:pt x="57532" y="1574"/>
                      <a:pt x="55694" y="2132"/>
                      <a:pt x="53972" y="2807"/>
                    </a:cubicBezTo>
                    <a:cubicBezTo>
                      <a:pt x="36734" y="8948"/>
                      <a:pt x="15680" y="23814"/>
                      <a:pt x="14796" y="24442"/>
                    </a:cubicBezTo>
                    <a:lnTo>
                      <a:pt x="0" y="34934"/>
                    </a:lnTo>
                    <a:lnTo>
                      <a:pt x="20147" y="34934"/>
                    </a:lnTo>
                    <a:cubicBezTo>
                      <a:pt x="20147" y="34934"/>
                      <a:pt x="40875" y="20231"/>
                      <a:pt x="57090" y="14485"/>
                    </a:cubicBezTo>
                    <a:cubicBezTo>
                      <a:pt x="58486" y="13927"/>
                      <a:pt x="59974" y="13485"/>
                      <a:pt x="61510" y="13136"/>
                    </a:cubicBezTo>
                    <a:cubicBezTo>
                      <a:pt x="63743" y="12554"/>
                      <a:pt x="65837" y="12229"/>
                      <a:pt x="67698" y="12229"/>
                    </a:cubicBezTo>
                    <a:cubicBezTo>
                      <a:pt x="67977" y="12229"/>
                      <a:pt x="68256" y="12252"/>
                      <a:pt x="68536" y="12252"/>
                    </a:cubicBezTo>
                    <a:lnTo>
                      <a:pt x="68536" y="15"/>
                    </a:lnTo>
                    <a:cubicBezTo>
                      <a:pt x="68247" y="5"/>
                      <a:pt x="67955" y="0"/>
                      <a:pt x="67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30"/>
              <p:cNvSpPr/>
              <p:nvPr/>
            </p:nvSpPr>
            <p:spPr>
              <a:xfrm>
                <a:off x="1631142" y="2360103"/>
                <a:ext cx="1101346" cy="561323"/>
              </a:xfrm>
              <a:custGeom>
                <a:rect b="b" l="l" r="r" t="t"/>
                <a:pathLst>
                  <a:path extrusionOk="0" h="34919" w="68513">
                    <a:moveTo>
                      <a:pt x="48366" y="0"/>
                    </a:moveTo>
                    <a:cubicBezTo>
                      <a:pt x="48366" y="0"/>
                      <a:pt x="27638" y="14703"/>
                      <a:pt x="11446" y="20426"/>
                    </a:cubicBezTo>
                    <a:cubicBezTo>
                      <a:pt x="10027" y="20984"/>
                      <a:pt x="8562" y="21426"/>
                      <a:pt x="7026" y="21775"/>
                    </a:cubicBezTo>
                    <a:cubicBezTo>
                      <a:pt x="4770" y="22357"/>
                      <a:pt x="2676" y="22682"/>
                      <a:pt x="815" y="22682"/>
                    </a:cubicBezTo>
                    <a:cubicBezTo>
                      <a:pt x="536" y="22682"/>
                      <a:pt x="256" y="22659"/>
                      <a:pt x="1" y="22659"/>
                    </a:cubicBezTo>
                    <a:lnTo>
                      <a:pt x="1" y="34919"/>
                    </a:lnTo>
                    <a:lnTo>
                      <a:pt x="815" y="34919"/>
                    </a:lnTo>
                    <a:cubicBezTo>
                      <a:pt x="3327" y="34919"/>
                      <a:pt x="6049" y="34547"/>
                      <a:pt x="9120" y="33779"/>
                    </a:cubicBezTo>
                    <a:cubicBezTo>
                      <a:pt x="11004" y="33337"/>
                      <a:pt x="12819" y="32779"/>
                      <a:pt x="14564" y="32104"/>
                    </a:cubicBezTo>
                    <a:cubicBezTo>
                      <a:pt x="31802" y="25962"/>
                      <a:pt x="52856" y="11120"/>
                      <a:pt x="53740" y="10469"/>
                    </a:cubicBezTo>
                    <a:lnTo>
                      <a:pt x="68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30"/>
              <p:cNvSpPr/>
              <p:nvPr/>
            </p:nvSpPr>
            <p:spPr>
              <a:xfrm>
                <a:off x="1631142" y="1798295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690" y="0"/>
                    </a:moveTo>
                    <a:cubicBezTo>
                      <a:pt x="459" y="0"/>
                      <a:pt x="229" y="3"/>
                      <a:pt x="1" y="9"/>
                    </a:cubicBezTo>
                    <a:lnTo>
                      <a:pt x="1" y="12269"/>
                    </a:lnTo>
                    <a:cubicBezTo>
                      <a:pt x="280" y="12269"/>
                      <a:pt x="536" y="12246"/>
                      <a:pt x="815" y="12246"/>
                    </a:cubicBezTo>
                    <a:cubicBezTo>
                      <a:pt x="2676" y="12246"/>
                      <a:pt x="4770" y="12571"/>
                      <a:pt x="7026" y="13153"/>
                    </a:cubicBezTo>
                    <a:cubicBezTo>
                      <a:pt x="8538" y="13502"/>
                      <a:pt x="10027" y="13967"/>
                      <a:pt x="11446" y="14502"/>
                    </a:cubicBezTo>
                    <a:cubicBezTo>
                      <a:pt x="27638" y="20225"/>
                      <a:pt x="48366" y="34951"/>
                      <a:pt x="48366" y="34951"/>
                    </a:cubicBezTo>
                    <a:lnTo>
                      <a:pt x="68536" y="34951"/>
                    </a:lnTo>
                    <a:lnTo>
                      <a:pt x="53740" y="24459"/>
                    </a:lnTo>
                    <a:cubicBezTo>
                      <a:pt x="52856" y="23831"/>
                      <a:pt x="31802" y="8965"/>
                      <a:pt x="14564" y="2824"/>
                    </a:cubicBezTo>
                    <a:cubicBezTo>
                      <a:pt x="12842" y="2149"/>
                      <a:pt x="11004" y="1591"/>
                      <a:pt x="9120" y="1149"/>
                    </a:cubicBezTo>
                    <a:cubicBezTo>
                      <a:pt x="6004" y="359"/>
                      <a:pt x="3260" y="0"/>
                      <a:pt x="6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5" name="Google Shape;2455;p30"/>
              <p:cNvSpPr/>
              <p:nvPr/>
            </p:nvSpPr>
            <p:spPr>
              <a:xfrm>
                <a:off x="529500" y="2359717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0" y="1"/>
                    </a:moveTo>
                    <a:lnTo>
                      <a:pt x="14796" y="10493"/>
                    </a:lnTo>
                    <a:cubicBezTo>
                      <a:pt x="15680" y="11144"/>
                      <a:pt x="36734" y="25986"/>
                      <a:pt x="53972" y="32128"/>
                    </a:cubicBezTo>
                    <a:cubicBezTo>
                      <a:pt x="55694" y="32803"/>
                      <a:pt x="57532" y="33361"/>
                      <a:pt x="59393" y="33803"/>
                    </a:cubicBezTo>
                    <a:cubicBezTo>
                      <a:pt x="62530" y="34593"/>
                      <a:pt x="65276" y="34952"/>
                      <a:pt x="67846" y="34952"/>
                    </a:cubicBezTo>
                    <a:cubicBezTo>
                      <a:pt x="68077" y="34952"/>
                      <a:pt x="68307" y="34949"/>
                      <a:pt x="68536" y="34943"/>
                    </a:cubicBezTo>
                    <a:lnTo>
                      <a:pt x="68536" y="22683"/>
                    </a:lnTo>
                    <a:cubicBezTo>
                      <a:pt x="68256" y="22683"/>
                      <a:pt x="67977" y="22706"/>
                      <a:pt x="67698" y="22706"/>
                    </a:cubicBezTo>
                    <a:cubicBezTo>
                      <a:pt x="65837" y="22706"/>
                      <a:pt x="63743" y="22381"/>
                      <a:pt x="61510" y="21799"/>
                    </a:cubicBezTo>
                    <a:cubicBezTo>
                      <a:pt x="59974" y="21450"/>
                      <a:pt x="58486" y="21008"/>
                      <a:pt x="57090" y="20450"/>
                    </a:cubicBezTo>
                    <a:cubicBezTo>
                      <a:pt x="40875" y="14727"/>
                      <a:pt x="20147" y="1"/>
                      <a:pt x="20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30"/>
              <p:cNvSpPr/>
              <p:nvPr/>
            </p:nvSpPr>
            <p:spPr>
              <a:xfrm>
                <a:off x="853330" y="1995123"/>
                <a:ext cx="1555353" cy="729628"/>
              </a:xfrm>
              <a:custGeom>
                <a:rect b="b" l="l" r="r" t="t"/>
                <a:pathLst>
                  <a:path extrusionOk="0" h="45389" w="96756">
                    <a:moveTo>
                      <a:pt x="47552" y="1"/>
                    </a:moveTo>
                    <a:cubicBezTo>
                      <a:pt x="45691" y="1"/>
                      <a:pt x="43597" y="326"/>
                      <a:pt x="41364" y="908"/>
                    </a:cubicBezTo>
                    <a:cubicBezTo>
                      <a:pt x="39828" y="1257"/>
                      <a:pt x="38340" y="1722"/>
                      <a:pt x="36944" y="2257"/>
                    </a:cubicBezTo>
                    <a:cubicBezTo>
                      <a:pt x="20729" y="7980"/>
                      <a:pt x="1" y="22706"/>
                      <a:pt x="1" y="22706"/>
                    </a:cubicBezTo>
                    <a:cubicBezTo>
                      <a:pt x="1" y="22706"/>
                      <a:pt x="20729" y="37409"/>
                      <a:pt x="36944" y="43132"/>
                    </a:cubicBezTo>
                    <a:cubicBezTo>
                      <a:pt x="38340" y="43690"/>
                      <a:pt x="39828" y="44132"/>
                      <a:pt x="41364" y="44481"/>
                    </a:cubicBezTo>
                    <a:cubicBezTo>
                      <a:pt x="43597" y="45063"/>
                      <a:pt x="45691" y="45388"/>
                      <a:pt x="47552" y="45388"/>
                    </a:cubicBezTo>
                    <a:cubicBezTo>
                      <a:pt x="47831" y="45388"/>
                      <a:pt x="48110" y="45365"/>
                      <a:pt x="48390" y="45365"/>
                    </a:cubicBezTo>
                    <a:cubicBezTo>
                      <a:pt x="48645" y="45365"/>
                      <a:pt x="48925" y="45388"/>
                      <a:pt x="49204" y="45388"/>
                    </a:cubicBezTo>
                    <a:cubicBezTo>
                      <a:pt x="51065" y="45388"/>
                      <a:pt x="53159" y="45063"/>
                      <a:pt x="55415" y="44481"/>
                    </a:cubicBezTo>
                    <a:cubicBezTo>
                      <a:pt x="56927" y="44132"/>
                      <a:pt x="58416" y="43690"/>
                      <a:pt x="59835" y="43132"/>
                    </a:cubicBezTo>
                    <a:cubicBezTo>
                      <a:pt x="76027" y="37409"/>
                      <a:pt x="96755" y="22683"/>
                      <a:pt x="96755" y="22683"/>
                    </a:cubicBezTo>
                    <a:cubicBezTo>
                      <a:pt x="96755" y="22683"/>
                      <a:pt x="76027" y="7980"/>
                      <a:pt x="59835" y="2257"/>
                    </a:cubicBezTo>
                    <a:cubicBezTo>
                      <a:pt x="58416" y="1699"/>
                      <a:pt x="56927" y="1257"/>
                      <a:pt x="55415" y="908"/>
                    </a:cubicBezTo>
                    <a:cubicBezTo>
                      <a:pt x="53159" y="326"/>
                      <a:pt x="51065" y="1"/>
                      <a:pt x="49204" y="1"/>
                    </a:cubicBezTo>
                    <a:cubicBezTo>
                      <a:pt x="48925" y="1"/>
                      <a:pt x="48645" y="24"/>
                      <a:pt x="48390" y="24"/>
                    </a:cubicBezTo>
                    <a:cubicBezTo>
                      <a:pt x="48110" y="24"/>
                      <a:pt x="47831" y="1"/>
                      <a:pt x="47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30"/>
              <p:cNvSpPr/>
              <p:nvPr/>
            </p:nvSpPr>
            <p:spPr>
              <a:xfrm>
                <a:off x="1266548" y="1995879"/>
                <a:ext cx="364629" cy="364260"/>
              </a:xfrm>
              <a:custGeom>
                <a:rect b="b" l="l" r="r" t="t"/>
                <a:pathLst>
                  <a:path extrusionOk="0" h="22660" w="22683">
                    <a:moveTo>
                      <a:pt x="22683" y="0"/>
                    </a:moveTo>
                    <a:cubicBezTo>
                      <a:pt x="10143" y="0"/>
                      <a:pt x="0" y="10143"/>
                      <a:pt x="0" y="22659"/>
                    </a:cubicBezTo>
                    <a:lnTo>
                      <a:pt x="11632" y="22659"/>
                    </a:lnTo>
                    <a:cubicBezTo>
                      <a:pt x="11632" y="16587"/>
                      <a:pt x="16587" y="11632"/>
                      <a:pt x="22683" y="11632"/>
                    </a:cubicBezTo>
                    <a:lnTo>
                      <a:pt x="226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" name="Google Shape;2458;p30"/>
              <p:cNvSpPr/>
              <p:nvPr/>
            </p:nvSpPr>
            <p:spPr>
              <a:xfrm>
                <a:off x="1630772" y="1995493"/>
                <a:ext cx="364629" cy="364645"/>
              </a:xfrm>
              <a:custGeom>
                <a:rect b="b" l="l" r="r" t="t"/>
                <a:pathLst>
                  <a:path extrusionOk="0" h="22684" w="22683">
                    <a:moveTo>
                      <a:pt x="0" y="1"/>
                    </a:moveTo>
                    <a:lnTo>
                      <a:pt x="0" y="11656"/>
                    </a:lnTo>
                    <a:cubicBezTo>
                      <a:pt x="6095" y="11656"/>
                      <a:pt x="11051" y="16588"/>
                      <a:pt x="11051" y="22683"/>
                    </a:cubicBezTo>
                    <a:lnTo>
                      <a:pt x="22683" y="22683"/>
                    </a:lnTo>
                    <a:cubicBezTo>
                      <a:pt x="22683" y="10167"/>
                      <a:pt x="12539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30"/>
              <p:cNvSpPr/>
              <p:nvPr/>
            </p:nvSpPr>
            <p:spPr>
              <a:xfrm>
                <a:off x="1266548" y="2360103"/>
                <a:ext cx="364259" cy="364629"/>
              </a:xfrm>
              <a:custGeom>
                <a:rect b="b" l="l" r="r" t="t"/>
                <a:pathLst>
                  <a:path extrusionOk="0" h="22683" w="22660">
                    <a:moveTo>
                      <a:pt x="0" y="0"/>
                    </a:moveTo>
                    <a:cubicBezTo>
                      <a:pt x="0" y="12539"/>
                      <a:pt x="10143" y="22682"/>
                      <a:pt x="22659" y="22682"/>
                    </a:cubicBezTo>
                    <a:lnTo>
                      <a:pt x="22659" y="11027"/>
                    </a:lnTo>
                    <a:cubicBezTo>
                      <a:pt x="16587" y="11027"/>
                      <a:pt x="11632" y="6095"/>
                      <a:pt x="116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" name="Google Shape;2460;p30"/>
              <p:cNvSpPr/>
              <p:nvPr/>
            </p:nvSpPr>
            <p:spPr>
              <a:xfrm>
                <a:off x="1630772" y="2360103"/>
                <a:ext cx="364629" cy="364629"/>
              </a:xfrm>
              <a:custGeom>
                <a:rect b="b" l="l" r="r" t="t"/>
                <a:pathLst>
                  <a:path extrusionOk="0" h="22683" w="22683">
                    <a:moveTo>
                      <a:pt x="11051" y="0"/>
                    </a:moveTo>
                    <a:cubicBezTo>
                      <a:pt x="11051" y="6095"/>
                      <a:pt x="6095" y="11027"/>
                      <a:pt x="0" y="11027"/>
                    </a:cubicBezTo>
                    <a:lnTo>
                      <a:pt x="0" y="22682"/>
                    </a:lnTo>
                    <a:cubicBezTo>
                      <a:pt x="12539" y="22682"/>
                      <a:pt x="22683" y="12539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" name="Google Shape;2461;p30"/>
              <p:cNvSpPr/>
              <p:nvPr/>
            </p:nvSpPr>
            <p:spPr>
              <a:xfrm>
                <a:off x="1429588" y="2183014"/>
                <a:ext cx="402775" cy="354566"/>
              </a:xfrm>
              <a:custGeom>
                <a:rect b="b" l="l" r="r" t="t"/>
                <a:pathLst>
                  <a:path extrusionOk="0" h="22057" w="25056">
                    <a:moveTo>
                      <a:pt x="12522" y="1"/>
                    </a:moveTo>
                    <a:cubicBezTo>
                      <a:pt x="11091" y="1"/>
                      <a:pt x="9636" y="281"/>
                      <a:pt x="8236" y="874"/>
                    </a:cubicBezTo>
                    <a:cubicBezTo>
                      <a:pt x="2629" y="3247"/>
                      <a:pt x="0" y="9714"/>
                      <a:pt x="2373" y="15321"/>
                    </a:cubicBezTo>
                    <a:cubicBezTo>
                      <a:pt x="4153" y="19527"/>
                      <a:pt x="8237" y="22057"/>
                      <a:pt x="12534" y="22057"/>
                    </a:cubicBezTo>
                    <a:cubicBezTo>
                      <a:pt x="13965" y="22057"/>
                      <a:pt x="15419" y="21776"/>
                      <a:pt x="16820" y="21183"/>
                    </a:cubicBezTo>
                    <a:cubicBezTo>
                      <a:pt x="22427" y="18810"/>
                      <a:pt x="25055" y="12343"/>
                      <a:pt x="22683" y="6736"/>
                    </a:cubicBezTo>
                    <a:cubicBezTo>
                      <a:pt x="20903" y="2531"/>
                      <a:pt x="16818" y="1"/>
                      <a:pt x="12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30"/>
              <p:cNvSpPr/>
              <p:nvPr/>
            </p:nvSpPr>
            <p:spPr>
              <a:xfrm>
                <a:off x="1657327" y="2101470"/>
                <a:ext cx="230741" cy="214762"/>
              </a:xfrm>
              <a:custGeom>
                <a:rect b="b" l="l" r="r" t="t"/>
                <a:pathLst>
                  <a:path extrusionOk="0" h="13360" w="14354">
                    <a:moveTo>
                      <a:pt x="7151" y="0"/>
                    </a:moveTo>
                    <a:cubicBezTo>
                      <a:pt x="3919" y="0"/>
                      <a:pt x="1083" y="2347"/>
                      <a:pt x="558" y="5621"/>
                    </a:cubicBezTo>
                    <a:cubicBezTo>
                      <a:pt x="0" y="9274"/>
                      <a:pt x="2489" y="12694"/>
                      <a:pt x="6118" y="13275"/>
                    </a:cubicBezTo>
                    <a:cubicBezTo>
                      <a:pt x="6475" y="13332"/>
                      <a:pt x="6830" y="13359"/>
                      <a:pt x="7179" y="13359"/>
                    </a:cubicBezTo>
                    <a:cubicBezTo>
                      <a:pt x="10412" y="13359"/>
                      <a:pt x="13247" y="11011"/>
                      <a:pt x="13772" y="7715"/>
                    </a:cubicBezTo>
                    <a:cubicBezTo>
                      <a:pt x="14354" y="4063"/>
                      <a:pt x="11865" y="643"/>
                      <a:pt x="8212" y="85"/>
                    </a:cubicBezTo>
                    <a:cubicBezTo>
                      <a:pt x="7855" y="28"/>
                      <a:pt x="7501" y="0"/>
                      <a:pt x="7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3" name="Google Shape;2463;p30"/>
            <p:cNvGrpSpPr/>
            <p:nvPr/>
          </p:nvGrpSpPr>
          <p:grpSpPr>
            <a:xfrm>
              <a:off x="355416" y="4636932"/>
              <a:ext cx="1969361" cy="1003983"/>
              <a:chOff x="529500" y="1798295"/>
              <a:chExt cx="2203358" cy="1123275"/>
            </a:xfrm>
          </p:grpSpPr>
          <p:sp>
            <p:nvSpPr>
              <p:cNvPr id="2464" name="Google Shape;2464;p30"/>
              <p:cNvSpPr/>
              <p:nvPr/>
            </p:nvSpPr>
            <p:spPr>
              <a:xfrm>
                <a:off x="529500" y="1798569"/>
                <a:ext cx="1101716" cy="561580"/>
              </a:xfrm>
              <a:custGeom>
                <a:rect b="b" l="l" r="r" t="t"/>
                <a:pathLst>
                  <a:path extrusionOk="0" h="34935" w="68536">
                    <a:moveTo>
                      <a:pt x="67662" y="0"/>
                    </a:moveTo>
                    <a:cubicBezTo>
                      <a:pt x="65145" y="0"/>
                      <a:pt x="62456" y="361"/>
                      <a:pt x="59393" y="1132"/>
                    </a:cubicBezTo>
                    <a:cubicBezTo>
                      <a:pt x="57532" y="1574"/>
                      <a:pt x="55694" y="2132"/>
                      <a:pt x="53972" y="2807"/>
                    </a:cubicBezTo>
                    <a:cubicBezTo>
                      <a:pt x="36734" y="8948"/>
                      <a:pt x="15680" y="23814"/>
                      <a:pt x="14796" y="24442"/>
                    </a:cubicBezTo>
                    <a:lnTo>
                      <a:pt x="0" y="34934"/>
                    </a:lnTo>
                    <a:lnTo>
                      <a:pt x="20147" y="34934"/>
                    </a:lnTo>
                    <a:cubicBezTo>
                      <a:pt x="20147" y="34934"/>
                      <a:pt x="40875" y="20231"/>
                      <a:pt x="57090" y="14485"/>
                    </a:cubicBezTo>
                    <a:cubicBezTo>
                      <a:pt x="58486" y="13927"/>
                      <a:pt x="59974" y="13485"/>
                      <a:pt x="61510" y="13136"/>
                    </a:cubicBezTo>
                    <a:cubicBezTo>
                      <a:pt x="63743" y="12554"/>
                      <a:pt x="65837" y="12229"/>
                      <a:pt x="67698" y="12229"/>
                    </a:cubicBezTo>
                    <a:cubicBezTo>
                      <a:pt x="67977" y="12229"/>
                      <a:pt x="68256" y="12252"/>
                      <a:pt x="68536" y="12252"/>
                    </a:cubicBezTo>
                    <a:lnTo>
                      <a:pt x="68536" y="15"/>
                    </a:lnTo>
                    <a:cubicBezTo>
                      <a:pt x="68247" y="5"/>
                      <a:pt x="67955" y="0"/>
                      <a:pt x="67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30"/>
              <p:cNvSpPr/>
              <p:nvPr/>
            </p:nvSpPr>
            <p:spPr>
              <a:xfrm>
                <a:off x="1631142" y="2360103"/>
                <a:ext cx="1101346" cy="561323"/>
              </a:xfrm>
              <a:custGeom>
                <a:rect b="b" l="l" r="r" t="t"/>
                <a:pathLst>
                  <a:path extrusionOk="0" h="34919" w="68513">
                    <a:moveTo>
                      <a:pt x="48366" y="0"/>
                    </a:moveTo>
                    <a:cubicBezTo>
                      <a:pt x="48366" y="0"/>
                      <a:pt x="27638" y="14703"/>
                      <a:pt x="11446" y="20426"/>
                    </a:cubicBezTo>
                    <a:cubicBezTo>
                      <a:pt x="10027" y="20984"/>
                      <a:pt x="8562" y="21426"/>
                      <a:pt x="7026" y="21775"/>
                    </a:cubicBezTo>
                    <a:cubicBezTo>
                      <a:pt x="4770" y="22357"/>
                      <a:pt x="2676" y="22682"/>
                      <a:pt x="815" y="22682"/>
                    </a:cubicBezTo>
                    <a:cubicBezTo>
                      <a:pt x="536" y="22682"/>
                      <a:pt x="256" y="22659"/>
                      <a:pt x="1" y="22659"/>
                    </a:cubicBezTo>
                    <a:lnTo>
                      <a:pt x="1" y="34919"/>
                    </a:lnTo>
                    <a:lnTo>
                      <a:pt x="815" y="34919"/>
                    </a:lnTo>
                    <a:cubicBezTo>
                      <a:pt x="3327" y="34919"/>
                      <a:pt x="6049" y="34547"/>
                      <a:pt x="9120" y="33779"/>
                    </a:cubicBezTo>
                    <a:cubicBezTo>
                      <a:pt x="11004" y="33337"/>
                      <a:pt x="12819" y="32779"/>
                      <a:pt x="14564" y="32104"/>
                    </a:cubicBezTo>
                    <a:cubicBezTo>
                      <a:pt x="31802" y="25962"/>
                      <a:pt x="52856" y="11120"/>
                      <a:pt x="53740" y="10469"/>
                    </a:cubicBezTo>
                    <a:lnTo>
                      <a:pt x="68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30"/>
              <p:cNvSpPr/>
              <p:nvPr/>
            </p:nvSpPr>
            <p:spPr>
              <a:xfrm>
                <a:off x="1631142" y="1798295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690" y="0"/>
                    </a:moveTo>
                    <a:cubicBezTo>
                      <a:pt x="459" y="0"/>
                      <a:pt x="229" y="3"/>
                      <a:pt x="1" y="9"/>
                    </a:cubicBezTo>
                    <a:lnTo>
                      <a:pt x="1" y="12269"/>
                    </a:lnTo>
                    <a:cubicBezTo>
                      <a:pt x="280" y="12269"/>
                      <a:pt x="536" y="12246"/>
                      <a:pt x="815" y="12246"/>
                    </a:cubicBezTo>
                    <a:cubicBezTo>
                      <a:pt x="2676" y="12246"/>
                      <a:pt x="4770" y="12571"/>
                      <a:pt x="7026" y="13153"/>
                    </a:cubicBezTo>
                    <a:cubicBezTo>
                      <a:pt x="8538" y="13502"/>
                      <a:pt x="10027" y="13967"/>
                      <a:pt x="11446" y="14502"/>
                    </a:cubicBezTo>
                    <a:cubicBezTo>
                      <a:pt x="27638" y="20225"/>
                      <a:pt x="48366" y="34951"/>
                      <a:pt x="48366" y="34951"/>
                    </a:cubicBezTo>
                    <a:lnTo>
                      <a:pt x="68536" y="34951"/>
                    </a:lnTo>
                    <a:lnTo>
                      <a:pt x="53740" y="24459"/>
                    </a:lnTo>
                    <a:cubicBezTo>
                      <a:pt x="52856" y="23831"/>
                      <a:pt x="31802" y="8965"/>
                      <a:pt x="14564" y="2824"/>
                    </a:cubicBezTo>
                    <a:cubicBezTo>
                      <a:pt x="12842" y="2149"/>
                      <a:pt x="11004" y="1591"/>
                      <a:pt x="9120" y="1149"/>
                    </a:cubicBezTo>
                    <a:cubicBezTo>
                      <a:pt x="6004" y="359"/>
                      <a:pt x="3260" y="0"/>
                      <a:pt x="6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30"/>
              <p:cNvSpPr/>
              <p:nvPr/>
            </p:nvSpPr>
            <p:spPr>
              <a:xfrm>
                <a:off x="529500" y="2359717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0" y="1"/>
                    </a:moveTo>
                    <a:lnTo>
                      <a:pt x="14796" y="10493"/>
                    </a:lnTo>
                    <a:cubicBezTo>
                      <a:pt x="15680" y="11144"/>
                      <a:pt x="36734" y="25986"/>
                      <a:pt x="53972" y="32128"/>
                    </a:cubicBezTo>
                    <a:cubicBezTo>
                      <a:pt x="55694" y="32803"/>
                      <a:pt x="57532" y="33361"/>
                      <a:pt x="59393" y="33803"/>
                    </a:cubicBezTo>
                    <a:cubicBezTo>
                      <a:pt x="62530" y="34593"/>
                      <a:pt x="65276" y="34952"/>
                      <a:pt x="67846" y="34952"/>
                    </a:cubicBezTo>
                    <a:cubicBezTo>
                      <a:pt x="68077" y="34952"/>
                      <a:pt x="68307" y="34949"/>
                      <a:pt x="68536" y="34943"/>
                    </a:cubicBezTo>
                    <a:lnTo>
                      <a:pt x="68536" y="22683"/>
                    </a:lnTo>
                    <a:cubicBezTo>
                      <a:pt x="68256" y="22683"/>
                      <a:pt x="67977" y="22706"/>
                      <a:pt x="67698" y="22706"/>
                    </a:cubicBezTo>
                    <a:cubicBezTo>
                      <a:pt x="65837" y="22706"/>
                      <a:pt x="63743" y="22381"/>
                      <a:pt x="61510" y="21799"/>
                    </a:cubicBezTo>
                    <a:cubicBezTo>
                      <a:pt x="59974" y="21450"/>
                      <a:pt x="58486" y="21008"/>
                      <a:pt x="57090" y="20450"/>
                    </a:cubicBezTo>
                    <a:cubicBezTo>
                      <a:pt x="40875" y="14727"/>
                      <a:pt x="20147" y="1"/>
                      <a:pt x="20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30"/>
              <p:cNvSpPr/>
              <p:nvPr/>
            </p:nvSpPr>
            <p:spPr>
              <a:xfrm>
                <a:off x="853330" y="1995123"/>
                <a:ext cx="1555353" cy="729628"/>
              </a:xfrm>
              <a:custGeom>
                <a:rect b="b" l="l" r="r" t="t"/>
                <a:pathLst>
                  <a:path extrusionOk="0" h="45389" w="96756">
                    <a:moveTo>
                      <a:pt x="47552" y="1"/>
                    </a:moveTo>
                    <a:cubicBezTo>
                      <a:pt x="45691" y="1"/>
                      <a:pt x="43597" y="326"/>
                      <a:pt x="41364" y="908"/>
                    </a:cubicBezTo>
                    <a:cubicBezTo>
                      <a:pt x="39828" y="1257"/>
                      <a:pt x="38340" y="1722"/>
                      <a:pt x="36944" y="2257"/>
                    </a:cubicBezTo>
                    <a:cubicBezTo>
                      <a:pt x="20729" y="7980"/>
                      <a:pt x="1" y="22706"/>
                      <a:pt x="1" y="22706"/>
                    </a:cubicBezTo>
                    <a:cubicBezTo>
                      <a:pt x="1" y="22706"/>
                      <a:pt x="20729" y="37409"/>
                      <a:pt x="36944" y="43132"/>
                    </a:cubicBezTo>
                    <a:cubicBezTo>
                      <a:pt x="38340" y="43690"/>
                      <a:pt x="39828" y="44132"/>
                      <a:pt x="41364" y="44481"/>
                    </a:cubicBezTo>
                    <a:cubicBezTo>
                      <a:pt x="43597" y="45063"/>
                      <a:pt x="45691" y="45388"/>
                      <a:pt x="47552" y="45388"/>
                    </a:cubicBezTo>
                    <a:cubicBezTo>
                      <a:pt x="47831" y="45388"/>
                      <a:pt x="48110" y="45365"/>
                      <a:pt x="48390" y="45365"/>
                    </a:cubicBezTo>
                    <a:cubicBezTo>
                      <a:pt x="48645" y="45365"/>
                      <a:pt x="48925" y="45388"/>
                      <a:pt x="49204" y="45388"/>
                    </a:cubicBezTo>
                    <a:cubicBezTo>
                      <a:pt x="51065" y="45388"/>
                      <a:pt x="53159" y="45063"/>
                      <a:pt x="55415" y="44481"/>
                    </a:cubicBezTo>
                    <a:cubicBezTo>
                      <a:pt x="56927" y="44132"/>
                      <a:pt x="58416" y="43690"/>
                      <a:pt x="59835" y="43132"/>
                    </a:cubicBezTo>
                    <a:cubicBezTo>
                      <a:pt x="76027" y="37409"/>
                      <a:pt x="96755" y="22683"/>
                      <a:pt x="96755" y="22683"/>
                    </a:cubicBezTo>
                    <a:cubicBezTo>
                      <a:pt x="96755" y="22683"/>
                      <a:pt x="76027" y="7980"/>
                      <a:pt x="59835" y="2257"/>
                    </a:cubicBezTo>
                    <a:cubicBezTo>
                      <a:pt x="58416" y="1699"/>
                      <a:pt x="56927" y="1257"/>
                      <a:pt x="55415" y="908"/>
                    </a:cubicBezTo>
                    <a:cubicBezTo>
                      <a:pt x="53159" y="326"/>
                      <a:pt x="51065" y="1"/>
                      <a:pt x="49204" y="1"/>
                    </a:cubicBezTo>
                    <a:cubicBezTo>
                      <a:pt x="48925" y="1"/>
                      <a:pt x="48645" y="24"/>
                      <a:pt x="48390" y="24"/>
                    </a:cubicBezTo>
                    <a:cubicBezTo>
                      <a:pt x="48110" y="24"/>
                      <a:pt x="47831" y="1"/>
                      <a:pt x="47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30"/>
              <p:cNvSpPr/>
              <p:nvPr/>
            </p:nvSpPr>
            <p:spPr>
              <a:xfrm>
                <a:off x="1266548" y="1995879"/>
                <a:ext cx="364629" cy="364260"/>
              </a:xfrm>
              <a:custGeom>
                <a:rect b="b" l="l" r="r" t="t"/>
                <a:pathLst>
                  <a:path extrusionOk="0" h="22660" w="22683">
                    <a:moveTo>
                      <a:pt x="22683" y="0"/>
                    </a:moveTo>
                    <a:cubicBezTo>
                      <a:pt x="10143" y="0"/>
                      <a:pt x="0" y="10143"/>
                      <a:pt x="0" y="22659"/>
                    </a:cubicBezTo>
                    <a:lnTo>
                      <a:pt x="11632" y="22659"/>
                    </a:lnTo>
                    <a:cubicBezTo>
                      <a:pt x="11632" y="16587"/>
                      <a:pt x="16587" y="11632"/>
                      <a:pt x="22683" y="11632"/>
                    </a:cubicBezTo>
                    <a:lnTo>
                      <a:pt x="226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30"/>
              <p:cNvSpPr/>
              <p:nvPr/>
            </p:nvSpPr>
            <p:spPr>
              <a:xfrm>
                <a:off x="1630772" y="1995493"/>
                <a:ext cx="364629" cy="364645"/>
              </a:xfrm>
              <a:custGeom>
                <a:rect b="b" l="l" r="r" t="t"/>
                <a:pathLst>
                  <a:path extrusionOk="0" h="22684" w="22683">
                    <a:moveTo>
                      <a:pt x="0" y="1"/>
                    </a:moveTo>
                    <a:lnTo>
                      <a:pt x="0" y="11656"/>
                    </a:lnTo>
                    <a:cubicBezTo>
                      <a:pt x="6095" y="11656"/>
                      <a:pt x="11051" y="16588"/>
                      <a:pt x="11051" y="22683"/>
                    </a:cubicBezTo>
                    <a:lnTo>
                      <a:pt x="22683" y="22683"/>
                    </a:lnTo>
                    <a:cubicBezTo>
                      <a:pt x="22683" y="10167"/>
                      <a:pt x="12539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30"/>
              <p:cNvSpPr/>
              <p:nvPr/>
            </p:nvSpPr>
            <p:spPr>
              <a:xfrm>
                <a:off x="1266548" y="2360103"/>
                <a:ext cx="364259" cy="364629"/>
              </a:xfrm>
              <a:custGeom>
                <a:rect b="b" l="l" r="r" t="t"/>
                <a:pathLst>
                  <a:path extrusionOk="0" h="22683" w="22660">
                    <a:moveTo>
                      <a:pt x="0" y="0"/>
                    </a:moveTo>
                    <a:cubicBezTo>
                      <a:pt x="0" y="12539"/>
                      <a:pt x="10143" y="22682"/>
                      <a:pt x="22659" y="22682"/>
                    </a:cubicBezTo>
                    <a:lnTo>
                      <a:pt x="22659" y="11027"/>
                    </a:lnTo>
                    <a:cubicBezTo>
                      <a:pt x="16587" y="11027"/>
                      <a:pt x="11632" y="6095"/>
                      <a:pt x="116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30"/>
              <p:cNvSpPr/>
              <p:nvPr/>
            </p:nvSpPr>
            <p:spPr>
              <a:xfrm>
                <a:off x="1630772" y="2360103"/>
                <a:ext cx="364629" cy="364629"/>
              </a:xfrm>
              <a:custGeom>
                <a:rect b="b" l="l" r="r" t="t"/>
                <a:pathLst>
                  <a:path extrusionOk="0" h="22683" w="22683">
                    <a:moveTo>
                      <a:pt x="11051" y="0"/>
                    </a:moveTo>
                    <a:cubicBezTo>
                      <a:pt x="11051" y="6095"/>
                      <a:pt x="6095" y="11027"/>
                      <a:pt x="0" y="11027"/>
                    </a:cubicBezTo>
                    <a:lnTo>
                      <a:pt x="0" y="22682"/>
                    </a:lnTo>
                    <a:cubicBezTo>
                      <a:pt x="12539" y="22682"/>
                      <a:pt x="22683" y="12539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30"/>
              <p:cNvSpPr/>
              <p:nvPr/>
            </p:nvSpPr>
            <p:spPr>
              <a:xfrm>
                <a:off x="1429588" y="2183014"/>
                <a:ext cx="402775" cy="354566"/>
              </a:xfrm>
              <a:custGeom>
                <a:rect b="b" l="l" r="r" t="t"/>
                <a:pathLst>
                  <a:path extrusionOk="0" h="22057" w="25056">
                    <a:moveTo>
                      <a:pt x="12522" y="1"/>
                    </a:moveTo>
                    <a:cubicBezTo>
                      <a:pt x="11091" y="1"/>
                      <a:pt x="9636" y="281"/>
                      <a:pt x="8236" y="874"/>
                    </a:cubicBezTo>
                    <a:cubicBezTo>
                      <a:pt x="2629" y="3247"/>
                      <a:pt x="0" y="9714"/>
                      <a:pt x="2373" y="15321"/>
                    </a:cubicBezTo>
                    <a:cubicBezTo>
                      <a:pt x="4153" y="19527"/>
                      <a:pt x="8237" y="22057"/>
                      <a:pt x="12534" y="22057"/>
                    </a:cubicBezTo>
                    <a:cubicBezTo>
                      <a:pt x="13965" y="22057"/>
                      <a:pt x="15419" y="21776"/>
                      <a:pt x="16820" y="21183"/>
                    </a:cubicBezTo>
                    <a:cubicBezTo>
                      <a:pt x="22427" y="18810"/>
                      <a:pt x="25055" y="12343"/>
                      <a:pt x="22683" y="6736"/>
                    </a:cubicBezTo>
                    <a:cubicBezTo>
                      <a:pt x="20903" y="2531"/>
                      <a:pt x="16818" y="1"/>
                      <a:pt x="12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30"/>
              <p:cNvSpPr/>
              <p:nvPr/>
            </p:nvSpPr>
            <p:spPr>
              <a:xfrm>
                <a:off x="1657327" y="2101470"/>
                <a:ext cx="230741" cy="214762"/>
              </a:xfrm>
              <a:custGeom>
                <a:rect b="b" l="l" r="r" t="t"/>
                <a:pathLst>
                  <a:path extrusionOk="0" h="13360" w="14354">
                    <a:moveTo>
                      <a:pt x="7151" y="0"/>
                    </a:moveTo>
                    <a:cubicBezTo>
                      <a:pt x="3919" y="0"/>
                      <a:pt x="1083" y="2347"/>
                      <a:pt x="558" y="5621"/>
                    </a:cubicBezTo>
                    <a:cubicBezTo>
                      <a:pt x="0" y="9274"/>
                      <a:pt x="2489" y="12694"/>
                      <a:pt x="6118" y="13275"/>
                    </a:cubicBezTo>
                    <a:cubicBezTo>
                      <a:pt x="6475" y="13332"/>
                      <a:pt x="6830" y="13359"/>
                      <a:pt x="7179" y="13359"/>
                    </a:cubicBezTo>
                    <a:cubicBezTo>
                      <a:pt x="10412" y="13359"/>
                      <a:pt x="13247" y="11011"/>
                      <a:pt x="13772" y="7715"/>
                    </a:cubicBezTo>
                    <a:cubicBezTo>
                      <a:pt x="14354" y="4063"/>
                      <a:pt x="11865" y="643"/>
                      <a:pt x="8212" y="85"/>
                    </a:cubicBezTo>
                    <a:cubicBezTo>
                      <a:pt x="7855" y="28"/>
                      <a:pt x="7501" y="0"/>
                      <a:pt x="7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75" name="Google Shape;2475;p30"/>
            <p:cNvSpPr/>
            <p:nvPr/>
          </p:nvSpPr>
          <p:spPr>
            <a:xfrm rot="2700000">
              <a:off x="1597301" y="2839672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0"/>
            <p:cNvSpPr/>
            <p:nvPr/>
          </p:nvSpPr>
          <p:spPr>
            <a:xfrm rot="2700000">
              <a:off x="-874525" y="3418066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77" name="Google Shape;2477;p30"/>
            <p:cNvGrpSpPr/>
            <p:nvPr/>
          </p:nvGrpSpPr>
          <p:grpSpPr>
            <a:xfrm>
              <a:off x="854111" y="2717868"/>
              <a:ext cx="1452345" cy="1450434"/>
              <a:chOff x="3007636" y="1529825"/>
              <a:chExt cx="1710452" cy="1708201"/>
            </a:xfrm>
          </p:grpSpPr>
          <p:sp>
            <p:nvSpPr>
              <p:cNvPr id="2478" name="Google Shape;2478;p30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30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30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30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30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3" name="Google Shape;2483;p30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" name="Google Shape;2484;p30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30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30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30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" name="Google Shape;2488;p30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30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30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1" name="Google Shape;2491;p30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2" name="Google Shape;2492;p30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30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30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30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30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30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30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30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30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30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30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30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30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30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30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30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30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30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30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30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30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30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30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30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30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30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30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30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30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30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30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30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30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5" name="Google Shape;2525;p30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30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7" name="Google Shape;2527;p30"/>
            <p:cNvGrpSpPr/>
            <p:nvPr/>
          </p:nvGrpSpPr>
          <p:grpSpPr>
            <a:xfrm>
              <a:off x="6165666" y="-201768"/>
              <a:ext cx="1969361" cy="1003983"/>
              <a:chOff x="529500" y="1798295"/>
              <a:chExt cx="2203358" cy="1123275"/>
            </a:xfrm>
          </p:grpSpPr>
          <p:sp>
            <p:nvSpPr>
              <p:cNvPr id="2528" name="Google Shape;2528;p30"/>
              <p:cNvSpPr/>
              <p:nvPr/>
            </p:nvSpPr>
            <p:spPr>
              <a:xfrm>
                <a:off x="529500" y="1798569"/>
                <a:ext cx="1101716" cy="561580"/>
              </a:xfrm>
              <a:custGeom>
                <a:rect b="b" l="l" r="r" t="t"/>
                <a:pathLst>
                  <a:path extrusionOk="0" h="34935" w="68536">
                    <a:moveTo>
                      <a:pt x="67662" y="0"/>
                    </a:moveTo>
                    <a:cubicBezTo>
                      <a:pt x="65145" y="0"/>
                      <a:pt x="62456" y="361"/>
                      <a:pt x="59393" y="1132"/>
                    </a:cubicBezTo>
                    <a:cubicBezTo>
                      <a:pt x="57532" y="1574"/>
                      <a:pt x="55694" y="2132"/>
                      <a:pt x="53972" y="2807"/>
                    </a:cubicBezTo>
                    <a:cubicBezTo>
                      <a:pt x="36734" y="8948"/>
                      <a:pt x="15680" y="23814"/>
                      <a:pt x="14796" y="24442"/>
                    </a:cubicBezTo>
                    <a:lnTo>
                      <a:pt x="0" y="34934"/>
                    </a:lnTo>
                    <a:lnTo>
                      <a:pt x="20147" y="34934"/>
                    </a:lnTo>
                    <a:cubicBezTo>
                      <a:pt x="20147" y="34934"/>
                      <a:pt x="40875" y="20231"/>
                      <a:pt x="57090" y="14485"/>
                    </a:cubicBezTo>
                    <a:cubicBezTo>
                      <a:pt x="58486" y="13927"/>
                      <a:pt x="59974" y="13485"/>
                      <a:pt x="61510" y="13136"/>
                    </a:cubicBezTo>
                    <a:cubicBezTo>
                      <a:pt x="63743" y="12554"/>
                      <a:pt x="65837" y="12229"/>
                      <a:pt x="67698" y="12229"/>
                    </a:cubicBezTo>
                    <a:cubicBezTo>
                      <a:pt x="67977" y="12229"/>
                      <a:pt x="68256" y="12252"/>
                      <a:pt x="68536" y="12252"/>
                    </a:cubicBezTo>
                    <a:lnTo>
                      <a:pt x="68536" y="15"/>
                    </a:lnTo>
                    <a:cubicBezTo>
                      <a:pt x="68247" y="5"/>
                      <a:pt x="67955" y="0"/>
                      <a:pt x="67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30"/>
              <p:cNvSpPr/>
              <p:nvPr/>
            </p:nvSpPr>
            <p:spPr>
              <a:xfrm>
                <a:off x="1631142" y="2360103"/>
                <a:ext cx="1101346" cy="561323"/>
              </a:xfrm>
              <a:custGeom>
                <a:rect b="b" l="l" r="r" t="t"/>
                <a:pathLst>
                  <a:path extrusionOk="0" h="34919" w="68513">
                    <a:moveTo>
                      <a:pt x="48366" y="0"/>
                    </a:moveTo>
                    <a:cubicBezTo>
                      <a:pt x="48366" y="0"/>
                      <a:pt x="27638" y="14703"/>
                      <a:pt x="11446" y="20426"/>
                    </a:cubicBezTo>
                    <a:cubicBezTo>
                      <a:pt x="10027" y="20984"/>
                      <a:pt x="8562" y="21426"/>
                      <a:pt x="7026" y="21775"/>
                    </a:cubicBezTo>
                    <a:cubicBezTo>
                      <a:pt x="4770" y="22357"/>
                      <a:pt x="2676" y="22682"/>
                      <a:pt x="815" y="22682"/>
                    </a:cubicBezTo>
                    <a:cubicBezTo>
                      <a:pt x="536" y="22682"/>
                      <a:pt x="256" y="22659"/>
                      <a:pt x="1" y="22659"/>
                    </a:cubicBezTo>
                    <a:lnTo>
                      <a:pt x="1" y="34919"/>
                    </a:lnTo>
                    <a:lnTo>
                      <a:pt x="815" y="34919"/>
                    </a:lnTo>
                    <a:cubicBezTo>
                      <a:pt x="3327" y="34919"/>
                      <a:pt x="6049" y="34547"/>
                      <a:pt x="9120" y="33779"/>
                    </a:cubicBezTo>
                    <a:cubicBezTo>
                      <a:pt x="11004" y="33337"/>
                      <a:pt x="12819" y="32779"/>
                      <a:pt x="14564" y="32104"/>
                    </a:cubicBezTo>
                    <a:cubicBezTo>
                      <a:pt x="31802" y="25962"/>
                      <a:pt x="52856" y="11120"/>
                      <a:pt x="53740" y="10469"/>
                    </a:cubicBezTo>
                    <a:lnTo>
                      <a:pt x="68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30"/>
              <p:cNvSpPr/>
              <p:nvPr/>
            </p:nvSpPr>
            <p:spPr>
              <a:xfrm>
                <a:off x="1631142" y="1798295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690" y="0"/>
                    </a:moveTo>
                    <a:cubicBezTo>
                      <a:pt x="459" y="0"/>
                      <a:pt x="229" y="3"/>
                      <a:pt x="1" y="9"/>
                    </a:cubicBezTo>
                    <a:lnTo>
                      <a:pt x="1" y="12269"/>
                    </a:lnTo>
                    <a:cubicBezTo>
                      <a:pt x="280" y="12269"/>
                      <a:pt x="536" y="12246"/>
                      <a:pt x="815" y="12246"/>
                    </a:cubicBezTo>
                    <a:cubicBezTo>
                      <a:pt x="2676" y="12246"/>
                      <a:pt x="4770" y="12571"/>
                      <a:pt x="7026" y="13153"/>
                    </a:cubicBezTo>
                    <a:cubicBezTo>
                      <a:pt x="8538" y="13502"/>
                      <a:pt x="10027" y="13967"/>
                      <a:pt x="11446" y="14502"/>
                    </a:cubicBezTo>
                    <a:cubicBezTo>
                      <a:pt x="27638" y="20225"/>
                      <a:pt x="48366" y="34951"/>
                      <a:pt x="48366" y="34951"/>
                    </a:cubicBezTo>
                    <a:lnTo>
                      <a:pt x="68536" y="34951"/>
                    </a:lnTo>
                    <a:lnTo>
                      <a:pt x="53740" y="24459"/>
                    </a:lnTo>
                    <a:cubicBezTo>
                      <a:pt x="52856" y="23831"/>
                      <a:pt x="31802" y="8965"/>
                      <a:pt x="14564" y="2824"/>
                    </a:cubicBezTo>
                    <a:cubicBezTo>
                      <a:pt x="12842" y="2149"/>
                      <a:pt x="11004" y="1591"/>
                      <a:pt x="9120" y="1149"/>
                    </a:cubicBezTo>
                    <a:cubicBezTo>
                      <a:pt x="6004" y="359"/>
                      <a:pt x="3260" y="0"/>
                      <a:pt x="6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" name="Google Shape;2531;p30"/>
              <p:cNvSpPr/>
              <p:nvPr/>
            </p:nvSpPr>
            <p:spPr>
              <a:xfrm>
                <a:off x="529500" y="2359717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0" y="1"/>
                    </a:moveTo>
                    <a:lnTo>
                      <a:pt x="14796" y="10493"/>
                    </a:lnTo>
                    <a:cubicBezTo>
                      <a:pt x="15680" y="11144"/>
                      <a:pt x="36734" y="25986"/>
                      <a:pt x="53972" y="32128"/>
                    </a:cubicBezTo>
                    <a:cubicBezTo>
                      <a:pt x="55694" y="32803"/>
                      <a:pt x="57532" y="33361"/>
                      <a:pt x="59393" y="33803"/>
                    </a:cubicBezTo>
                    <a:cubicBezTo>
                      <a:pt x="62530" y="34593"/>
                      <a:pt x="65276" y="34952"/>
                      <a:pt x="67846" y="34952"/>
                    </a:cubicBezTo>
                    <a:cubicBezTo>
                      <a:pt x="68077" y="34952"/>
                      <a:pt x="68307" y="34949"/>
                      <a:pt x="68536" y="34943"/>
                    </a:cubicBezTo>
                    <a:lnTo>
                      <a:pt x="68536" y="22683"/>
                    </a:lnTo>
                    <a:cubicBezTo>
                      <a:pt x="68256" y="22683"/>
                      <a:pt x="67977" y="22706"/>
                      <a:pt x="67698" y="22706"/>
                    </a:cubicBezTo>
                    <a:cubicBezTo>
                      <a:pt x="65837" y="22706"/>
                      <a:pt x="63743" y="22381"/>
                      <a:pt x="61510" y="21799"/>
                    </a:cubicBezTo>
                    <a:cubicBezTo>
                      <a:pt x="59974" y="21450"/>
                      <a:pt x="58486" y="21008"/>
                      <a:pt x="57090" y="20450"/>
                    </a:cubicBezTo>
                    <a:cubicBezTo>
                      <a:pt x="40875" y="14727"/>
                      <a:pt x="20147" y="1"/>
                      <a:pt x="20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30"/>
              <p:cNvSpPr/>
              <p:nvPr/>
            </p:nvSpPr>
            <p:spPr>
              <a:xfrm>
                <a:off x="853330" y="1995123"/>
                <a:ext cx="1555353" cy="729628"/>
              </a:xfrm>
              <a:custGeom>
                <a:rect b="b" l="l" r="r" t="t"/>
                <a:pathLst>
                  <a:path extrusionOk="0" h="45389" w="96756">
                    <a:moveTo>
                      <a:pt x="47552" y="1"/>
                    </a:moveTo>
                    <a:cubicBezTo>
                      <a:pt x="45691" y="1"/>
                      <a:pt x="43597" y="326"/>
                      <a:pt x="41364" y="908"/>
                    </a:cubicBezTo>
                    <a:cubicBezTo>
                      <a:pt x="39828" y="1257"/>
                      <a:pt x="38340" y="1722"/>
                      <a:pt x="36944" y="2257"/>
                    </a:cubicBezTo>
                    <a:cubicBezTo>
                      <a:pt x="20729" y="7980"/>
                      <a:pt x="1" y="22706"/>
                      <a:pt x="1" y="22706"/>
                    </a:cubicBezTo>
                    <a:cubicBezTo>
                      <a:pt x="1" y="22706"/>
                      <a:pt x="20729" y="37409"/>
                      <a:pt x="36944" y="43132"/>
                    </a:cubicBezTo>
                    <a:cubicBezTo>
                      <a:pt x="38340" y="43690"/>
                      <a:pt x="39828" y="44132"/>
                      <a:pt x="41364" y="44481"/>
                    </a:cubicBezTo>
                    <a:cubicBezTo>
                      <a:pt x="43597" y="45063"/>
                      <a:pt x="45691" y="45388"/>
                      <a:pt x="47552" y="45388"/>
                    </a:cubicBezTo>
                    <a:cubicBezTo>
                      <a:pt x="47831" y="45388"/>
                      <a:pt x="48110" y="45365"/>
                      <a:pt x="48390" y="45365"/>
                    </a:cubicBezTo>
                    <a:cubicBezTo>
                      <a:pt x="48645" y="45365"/>
                      <a:pt x="48925" y="45388"/>
                      <a:pt x="49204" y="45388"/>
                    </a:cubicBezTo>
                    <a:cubicBezTo>
                      <a:pt x="51065" y="45388"/>
                      <a:pt x="53159" y="45063"/>
                      <a:pt x="55415" y="44481"/>
                    </a:cubicBezTo>
                    <a:cubicBezTo>
                      <a:pt x="56927" y="44132"/>
                      <a:pt x="58416" y="43690"/>
                      <a:pt x="59835" y="43132"/>
                    </a:cubicBezTo>
                    <a:cubicBezTo>
                      <a:pt x="76027" y="37409"/>
                      <a:pt x="96755" y="22683"/>
                      <a:pt x="96755" y="22683"/>
                    </a:cubicBezTo>
                    <a:cubicBezTo>
                      <a:pt x="96755" y="22683"/>
                      <a:pt x="76027" y="7980"/>
                      <a:pt x="59835" y="2257"/>
                    </a:cubicBezTo>
                    <a:cubicBezTo>
                      <a:pt x="58416" y="1699"/>
                      <a:pt x="56927" y="1257"/>
                      <a:pt x="55415" y="908"/>
                    </a:cubicBezTo>
                    <a:cubicBezTo>
                      <a:pt x="53159" y="326"/>
                      <a:pt x="51065" y="1"/>
                      <a:pt x="49204" y="1"/>
                    </a:cubicBezTo>
                    <a:cubicBezTo>
                      <a:pt x="48925" y="1"/>
                      <a:pt x="48645" y="24"/>
                      <a:pt x="48390" y="24"/>
                    </a:cubicBezTo>
                    <a:cubicBezTo>
                      <a:pt x="48110" y="24"/>
                      <a:pt x="47831" y="1"/>
                      <a:pt x="47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30"/>
              <p:cNvSpPr/>
              <p:nvPr/>
            </p:nvSpPr>
            <p:spPr>
              <a:xfrm>
                <a:off x="1266548" y="1995879"/>
                <a:ext cx="364629" cy="364260"/>
              </a:xfrm>
              <a:custGeom>
                <a:rect b="b" l="l" r="r" t="t"/>
                <a:pathLst>
                  <a:path extrusionOk="0" h="22660" w="22683">
                    <a:moveTo>
                      <a:pt x="22683" y="0"/>
                    </a:moveTo>
                    <a:cubicBezTo>
                      <a:pt x="10143" y="0"/>
                      <a:pt x="0" y="10143"/>
                      <a:pt x="0" y="22659"/>
                    </a:cubicBezTo>
                    <a:lnTo>
                      <a:pt x="11632" y="22659"/>
                    </a:lnTo>
                    <a:cubicBezTo>
                      <a:pt x="11632" y="16587"/>
                      <a:pt x="16587" y="11632"/>
                      <a:pt x="22683" y="11632"/>
                    </a:cubicBezTo>
                    <a:lnTo>
                      <a:pt x="226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30"/>
              <p:cNvSpPr/>
              <p:nvPr/>
            </p:nvSpPr>
            <p:spPr>
              <a:xfrm>
                <a:off x="1630772" y="1995493"/>
                <a:ext cx="364629" cy="364645"/>
              </a:xfrm>
              <a:custGeom>
                <a:rect b="b" l="l" r="r" t="t"/>
                <a:pathLst>
                  <a:path extrusionOk="0" h="22684" w="22683">
                    <a:moveTo>
                      <a:pt x="0" y="1"/>
                    </a:moveTo>
                    <a:lnTo>
                      <a:pt x="0" y="11656"/>
                    </a:lnTo>
                    <a:cubicBezTo>
                      <a:pt x="6095" y="11656"/>
                      <a:pt x="11051" y="16588"/>
                      <a:pt x="11051" y="22683"/>
                    </a:cubicBezTo>
                    <a:lnTo>
                      <a:pt x="22683" y="22683"/>
                    </a:lnTo>
                    <a:cubicBezTo>
                      <a:pt x="22683" y="10167"/>
                      <a:pt x="12539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30"/>
              <p:cNvSpPr/>
              <p:nvPr/>
            </p:nvSpPr>
            <p:spPr>
              <a:xfrm>
                <a:off x="1266548" y="2360103"/>
                <a:ext cx="364259" cy="364629"/>
              </a:xfrm>
              <a:custGeom>
                <a:rect b="b" l="l" r="r" t="t"/>
                <a:pathLst>
                  <a:path extrusionOk="0" h="22683" w="22660">
                    <a:moveTo>
                      <a:pt x="0" y="0"/>
                    </a:moveTo>
                    <a:cubicBezTo>
                      <a:pt x="0" y="12539"/>
                      <a:pt x="10143" y="22682"/>
                      <a:pt x="22659" y="22682"/>
                    </a:cubicBezTo>
                    <a:lnTo>
                      <a:pt x="22659" y="11027"/>
                    </a:lnTo>
                    <a:cubicBezTo>
                      <a:pt x="16587" y="11027"/>
                      <a:pt x="11632" y="6095"/>
                      <a:pt x="116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30"/>
              <p:cNvSpPr/>
              <p:nvPr/>
            </p:nvSpPr>
            <p:spPr>
              <a:xfrm>
                <a:off x="1630772" y="2360103"/>
                <a:ext cx="364629" cy="364629"/>
              </a:xfrm>
              <a:custGeom>
                <a:rect b="b" l="l" r="r" t="t"/>
                <a:pathLst>
                  <a:path extrusionOk="0" h="22683" w="22683">
                    <a:moveTo>
                      <a:pt x="11051" y="0"/>
                    </a:moveTo>
                    <a:cubicBezTo>
                      <a:pt x="11051" y="6095"/>
                      <a:pt x="6095" y="11027"/>
                      <a:pt x="0" y="11027"/>
                    </a:cubicBezTo>
                    <a:lnTo>
                      <a:pt x="0" y="22682"/>
                    </a:lnTo>
                    <a:cubicBezTo>
                      <a:pt x="12539" y="22682"/>
                      <a:pt x="22683" y="12539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30"/>
              <p:cNvSpPr/>
              <p:nvPr/>
            </p:nvSpPr>
            <p:spPr>
              <a:xfrm>
                <a:off x="1429588" y="2183014"/>
                <a:ext cx="402775" cy="354566"/>
              </a:xfrm>
              <a:custGeom>
                <a:rect b="b" l="l" r="r" t="t"/>
                <a:pathLst>
                  <a:path extrusionOk="0" h="22057" w="25056">
                    <a:moveTo>
                      <a:pt x="12522" y="1"/>
                    </a:moveTo>
                    <a:cubicBezTo>
                      <a:pt x="11091" y="1"/>
                      <a:pt x="9636" y="281"/>
                      <a:pt x="8236" y="874"/>
                    </a:cubicBezTo>
                    <a:cubicBezTo>
                      <a:pt x="2629" y="3247"/>
                      <a:pt x="0" y="9714"/>
                      <a:pt x="2373" y="15321"/>
                    </a:cubicBezTo>
                    <a:cubicBezTo>
                      <a:pt x="4153" y="19527"/>
                      <a:pt x="8237" y="22057"/>
                      <a:pt x="12534" y="22057"/>
                    </a:cubicBezTo>
                    <a:cubicBezTo>
                      <a:pt x="13965" y="22057"/>
                      <a:pt x="15419" y="21776"/>
                      <a:pt x="16820" y="21183"/>
                    </a:cubicBezTo>
                    <a:cubicBezTo>
                      <a:pt x="22427" y="18810"/>
                      <a:pt x="25055" y="12343"/>
                      <a:pt x="22683" y="6736"/>
                    </a:cubicBezTo>
                    <a:cubicBezTo>
                      <a:pt x="20903" y="2531"/>
                      <a:pt x="16818" y="1"/>
                      <a:pt x="12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30"/>
              <p:cNvSpPr/>
              <p:nvPr/>
            </p:nvSpPr>
            <p:spPr>
              <a:xfrm>
                <a:off x="1657327" y="2101470"/>
                <a:ext cx="230741" cy="214762"/>
              </a:xfrm>
              <a:custGeom>
                <a:rect b="b" l="l" r="r" t="t"/>
                <a:pathLst>
                  <a:path extrusionOk="0" h="13360" w="14354">
                    <a:moveTo>
                      <a:pt x="7151" y="0"/>
                    </a:moveTo>
                    <a:cubicBezTo>
                      <a:pt x="3919" y="0"/>
                      <a:pt x="1083" y="2347"/>
                      <a:pt x="558" y="5621"/>
                    </a:cubicBezTo>
                    <a:cubicBezTo>
                      <a:pt x="0" y="9274"/>
                      <a:pt x="2489" y="12694"/>
                      <a:pt x="6118" y="13275"/>
                    </a:cubicBezTo>
                    <a:cubicBezTo>
                      <a:pt x="6475" y="13332"/>
                      <a:pt x="6830" y="13359"/>
                      <a:pt x="7179" y="13359"/>
                    </a:cubicBezTo>
                    <a:cubicBezTo>
                      <a:pt x="10412" y="13359"/>
                      <a:pt x="13247" y="11011"/>
                      <a:pt x="13772" y="7715"/>
                    </a:cubicBezTo>
                    <a:cubicBezTo>
                      <a:pt x="14354" y="4063"/>
                      <a:pt x="11865" y="643"/>
                      <a:pt x="8212" y="85"/>
                    </a:cubicBezTo>
                    <a:cubicBezTo>
                      <a:pt x="7855" y="28"/>
                      <a:pt x="7501" y="0"/>
                      <a:pt x="7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39" name="Google Shape;2539;p30"/>
            <p:cNvSpPr/>
            <p:nvPr/>
          </p:nvSpPr>
          <p:spPr>
            <a:xfrm rot="2700000">
              <a:off x="8572525" y="776216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0"/>
            <p:cNvSpPr/>
            <p:nvPr/>
          </p:nvSpPr>
          <p:spPr>
            <a:xfrm rot="2700000">
              <a:off x="4000525" y="4567441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30"/>
            <p:cNvSpPr/>
            <p:nvPr/>
          </p:nvSpPr>
          <p:spPr>
            <a:xfrm rot="2700000">
              <a:off x="8998926" y="4088547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42" name="Google Shape;2542;p30"/>
            <p:cNvGrpSpPr/>
            <p:nvPr/>
          </p:nvGrpSpPr>
          <p:grpSpPr>
            <a:xfrm>
              <a:off x="4713336" y="4168293"/>
              <a:ext cx="1452345" cy="1450434"/>
              <a:chOff x="3007636" y="1529825"/>
              <a:chExt cx="1710452" cy="1708201"/>
            </a:xfrm>
          </p:grpSpPr>
          <p:sp>
            <p:nvSpPr>
              <p:cNvPr id="2543" name="Google Shape;2543;p30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30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30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6" name="Google Shape;2546;p30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" name="Google Shape;2547;p30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8" name="Google Shape;2548;p30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30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" name="Google Shape;2550;p30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" name="Google Shape;2551;p30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2" name="Google Shape;2552;p30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" name="Google Shape;2553;p30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" name="Google Shape;2554;p30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" name="Google Shape;2555;p30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" name="Google Shape;2556;p30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" name="Google Shape;2557;p30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" name="Google Shape;2558;p30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" name="Google Shape;2559;p30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" name="Google Shape;2560;p30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" name="Google Shape;2561;p30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" name="Google Shape;2562;p30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" name="Google Shape;2563;p30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" name="Google Shape;2564;p30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30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" name="Google Shape;2566;p30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" name="Google Shape;2567;p30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" name="Google Shape;2568;p30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" name="Google Shape;2569;p30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" name="Google Shape;2570;p30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" name="Google Shape;2571;p30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" name="Google Shape;2572;p30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" name="Google Shape;2573;p30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" name="Google Shape;2574;p30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" name="Google Shape;2575;p30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" name="Google Shape;2576;p30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" name="Google Shape;2577;p30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" name="Google Shape;2578;p30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" name="Google Shape;2579;p30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" name="Google Shape;2580;p30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" name="Google Shape;2581;p30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" name="Google Shape;2582;p30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" name="Google Shape;2583;p30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" name="Google Shape;2584;p30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" name="Google Shape;2585;p30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" name="Google Shape;2586;p30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" name="Google Shape;2587;p30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" name="Google Shape;2588;p30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" name="Google Shape;2589;p30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" name="Google Shape;2590;p30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" name="Google Shape;2591;p30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2" name="Google Shape;2592;p30"/>
            <p:cNvGrpSpPr/>
            <p:nvPr/>
          </p:nvGrpSpPr>
          <p:grpSpPr>
            <a:xfrm>
              <a:off x="4075311" y="-910932"/>
              <a:ext cx="1452345" cy="1450434"/>
              <a:chOff x="3007636" y="1529825"/>
              <a:chExt cx="1710452" cy="1708201"/>
            </a:xfrm>
          </p:grpSpPr>
          <p:sp>
            <p:nvSpPr>
              <p:cNvPr id="2593" name="Google Shape;2593;p30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4" name="Google Shape;2594;p30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" name="Google Shape;2595;p30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6" name="Google Shape;2596;p30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7" name="Google Shape;2597;p30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8" name="Google Shape;2598;p30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" name="Google Shape;2599;p30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30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30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30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3" name="Google Shape;2603;p30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" name="Google Shape;2604;p30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5" name="Google Shape;2605;p30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" name="Google Shape;2606;p30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" name="Google Shape;2607;p30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" name="Google Shape;2608;p30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" name="Google Shape;2609;p30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30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30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" name="Google Shape;2612;p30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" name="Google Shape;2613;p30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30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30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" name="Google Shape;2616;p30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30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30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30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0" name="Google Shape;2620;p30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1" name="Google Shape;2621;p30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30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30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30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30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30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30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30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30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30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30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30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30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30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30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6" name="Google Shape;2636;p30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7" name="Google Shape;2637;p30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8" name="Google Shape;2638;p30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30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30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30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4"/>
          <p:cNvGrpSpPr/>
          <p:nvPr/>
        </p:nvGrpSpPr>
        <p:grpSpPr>
          <a:xfrm>
            <a:off x="-461796" y="-604663"/>
            <a:ext cx="10230504" cy="6630525"/>
            <a:chOff x="-461796" y="-604663"/>
            <a:chExt cx="10230504" cy="6630525"/>
          </a:xfrm>
        </p:grpSpPr>
        <p:sp>
          <p:nvSpPr>
            <p:cNvPr id="248" name="Google Shape;248;p4"/>
            <p:cNvSpPr/>
            <p:nvPr/>
          </p:nvSpPr>
          <p:spPr>
            <a:xfrm>
              <a:off x="0" y="0"/>
              <a:ext cx="5271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9" name="Google Shape;249;p4"/>
            <p:cNvGrpSpPr/>
            <p:nvPr/>
          </p:nvGrpSpPr>
          <p:grpSpPr>
            <a:xfrm>
              <a:off x="-461796" y="-604663"/>
              <a:ext cx="10230504" cy="6630525"/>
              <a:chOff x="-461796" y="-604663"/>
              <a:chExt cx="10230504" cy="6630525"/>
            </a:xfrm>
          </p:grpSpPr>
          <p:sp>
            <p:nvSpPr>
              <p:cNvPr id="250" name="Google Shape;250;p4"/>
              <p:cNvSpPr/>
              <p:nvPr/>
            </p:nvSpPr>
            <p:spPr>
              <a:xfrm rot="2700000">
                <a:off x="8389025" y="4475203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4"/>
              <p:cNvSpPr/>
              <p:nvPr/>
            </p:nvSpPr>
            <p:spPr>
              <a:xfrm rot="2700000">
                <a:off x="8191325" y="-367947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4"/>
              <p:cNvSpPr/>
              <p:nvPr/>
            </p:nvSpPr>
            <p:spPr>
              <a:xfrm rot="2700000">
                <a:off x="6344451" y="-360391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3" name="Google Shape;253;p4"/>
              <p:cNvGrpSpPr/>
              <p:nvPr/>
            </p:nvGrpSpPr>
            <p:grpSpPr>
              <a:xfrm>
                <a:off x="8234336" y="96030"/>
                <a:ext cx="1452345" cy="1450434"/>
                <a:chOff x="3007636" y="1529825"/>
                <a:chExt cx="1710452" cy="1708201"/>
              </a:xfrm>
            </p:grpSpPr>
            <p:sp>
              <p:nvSpPr>
                <p:cNvPr id="254" name="Google Shape;254;p4"/>
                <p:cNvSpPr/>
                <p:nvPr/>
              </p:nvSpPr>
              <p:spPr>
                <a:xfrm>
                  <a:off x="3837432" y="152982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79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1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4"/>
                <p:cNvSpPr/>
                <p:nvPr/>
              </p:nvSpPr>
              <p:spPr>
                <a:xfrm>
                  <a:off x="3979527" y="167214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50" y="273"/>
                      </a:cubicBezTo>
                      <a:cubicBezTo>
                        <a:pt x="24" y="575"/>
                        <a:pt x="1" y="1087"/>
                        <a:pt x="280" y="1366"/>
                      </a:cubicBezTo>
                      <a:cubicBezTo>
                        <a:pt x="419" y="1495"/>
                        <a:pt x="599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" name="Google Shape;256;p4"/>
                <p:cNvSpPr/>
                <p:nvPr/>
              </p:nvSpPr>
              <p:spPr>
                <a:xfrm>
                  <a:off x="4121623" y="1814241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9" y="1475"/>
                        <a:pt x="1397" y="1297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" name="Google Shape;257;p4"/>
                <p:cNvSpPr/>
                <p:nvPr/>
              </p:nvSpPr>
              <p:spPr>
                <a:xfrm>
                  <a:off x="4263734" y="1956337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4"/>
                <p:cNvSpPr/>
                <p:nvPr/>
              </p:nvSpPr>
              <p:spPr>
                <a:xfrm>
                  <a:off x="4405830" y="209859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4"/>
                      </a:cubicBezTo>
                      <a:cubicBezTo>
                        <a:pt x="24" y="589"/>
                        <a:pt x="0" y="1078"/>
                        <a:pt x="280" y="1357"/>
                      </a:cubicBezTo>
                      <a:cubicBezTo>
                        <a:pt x="417" y="1494"/>
                        <a:pt x="592" y="1560"/>
                        <a:pt x="774" y="1560"/>
                      </a:cubicBezTo>
                      <a:cubicBezTo>
                        <a:pt x="992" y="1560"/>
                        <a:pt x="1218" y="1465"/>
                        <a:pt x="1396" y="1287"/>
                      </a:cubicBezTo>
                      <a:cubicBezTo>
                        <a:pt x="1722" y="961"/>
                        <a:pt x="1745" y="473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9" name="Google Shape;259;p4"/>
                <p:cNvSpPr/>
                <p:nvPr/>
              </p:nvSpPr>
              <p:spPr>
                <a:xfrm>
                  <a:off x="4547925" y="224068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078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" name="Google Shape;260;p4"/>
                <p:cNvSpPr/>
                <p:nvPr/>
              </p:nvSpPr>
              <p:spPr>
                <a:xfrm>
                  <a:off x="4690021" y="238278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1"/>
                      </a:moveTo>
                      <a:cubicBezTo>
                        <a:pt x="755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20" y="1510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7" y="194"/>
                      </a:cubicBezTo>
                      <a:cubicBezTo>
                        <a:pt x="1338" y="65"/>
                        <a:pt x="1159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4"/>
                <p:cNvSpPr/>
                <p:nvPr/>
              </p:nvSpPr>
              <p:spPr>
                <a:xfrm>
                  <a:off x="3699065" y="16681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47" y="590"/>
                        <a:pt x="1" y="1078"/>
                        <a:pt x="280" y="1381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5" y="497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" name="Google Shape;262;p4"/>
                <p:cNvSpPr/>
                <p:nvPr/>
              </p:nvSpPr>
              <p:spPr>
                <a:xfrm>
                  <a:off x="3841161" y="181028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0"/>
                      </a:moveTo>
                      <a:cubicBezTo>
                        <a:pt x="755" y="0"/>
                        <a:pt x="525" y="88"/>
                        <a:pt x="350" y="263"/>
                      </a:cubicBezTo>
                      <a:cubicBezTo>
                        <a:pt x="47" y="589"/>
                        <a:pt x="1" y="1101"/>
                        <a:pt x="280" y="1380"/>
                      </a:cubicBezTo>
                      <a:cubicBezTo>
                        <a:pt x="420" y="1509"/>
                        <a:pt x="599" y="1573"/>
                        <a:pt x="783" y="1573"/>
                      </a:cubicBezTo>
                      <a:cubicBezTo>
                        <a:pt x="999" y="1573"/>
                        <a:pt x="1221" y="1485"/>
                        <a:pt x="1397" y="1310"/>
                      </a:cubicBezTo>
                      <a:cubicBezTo>
                        <a:pt x="1722" y="984"/>
                        <a:pt x="1746" y="496"/>
                        <a:pt x="1467" y="193"/>
                      </a:cubicBezTo>
                      <a:cubicBezTo>
                        <a:pt x="1338" y="65"/>
                        <a:pt x="1159" y="0"/>
                        <a:pt x="9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4"/>
                <p:cNvSpPr/>
                <p:nvPr/>
              </p:nvSpPr>
              <p:spPr>
                <a:xfrm>
                  <a:off x="3983272" y="1952607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81" y="0"/>
                      </a:moveTo>
                      <a:cubicBezTo>
                        <a:pt x="760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79" y="1366"/>
                      </a:cubicBezTo>
                      <a:cubicBezTo>
                        <a:pt x="419" y="1495"/>
                        <a:pt x="598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4"/>
                <p:cNvSpPr/>
                <p:nvPr/>
              </p:nvSpPr>
              <p:spPr>
                <a:xfrm>
                  <a:off x="4125368" y="209470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9"/>
                        <a:pt x="0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4"/>
                <p:cNvSpPr/>
                <p:nvPr/>
              </p:nvSpPr>
              <p:spPr>
                <a:xfrm>
                  <a:off x="4267463" y="223695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50" y="263"/>
                      </a:cubicBezTo>
                      <a:cubicBezTo>
                        <a:pt x="47" y="589"/>
                        <a:pt x="1" y="1077"/>
                        <a:pt x="280" y="1357"/>
                      </a:cubicBezTo>
                      <a:cubicBezTo>
                        <a:pt x="417" y="1494"/>
                        <a:pt x="593" y="1559"/>
                        <a:pt x="774" y="1559"/>
                      </a:cubicBezTo>
                      <a:cubicBezTo>
                        <a:pt x="992" y="1559"/>
                        <a:pt x="1219" y="1465"/>
                        <a:pt x="1397" y="1287"/>
                      </a:cubicBezTo>
                      <a:cubicBezTo>
                        <a:pt x="1722" y="961"/>
                        <a:pt x="1746" y="473"/>
                        <a:pt x="1466" y="193"/>
                      </a:cubicBezTo>
                      <a:cubicBezTo>
                        <a:pt x="1338" y="64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" name="Google Shape;266;p4"/>
                <p:cNvSpPr/>
                <p:nvPr/>
              </p:nvSpPr>
              <p:spPr>
                <a:xfrm>
                  <a:off x="4409575" y="2379055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0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" name="Google Shape;267;p4"/>
                <p:cNvSpPr/>
                <p:nvPr/>
              </p:nvSpPr>
              <p:spPr>
                <a:xfrm>
                  <a:off x="4551670" y="252115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49" y="264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" name="Google Shape;268;p4"/>
                <p:cNvSpPr/>
                <p:nvPr/>
              </p:nvSpPr>
              <p:spPr>
                <a:xfrm>
                  <a:off x="3560715" y="1806542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82" y="0"/>
                      </a:moveTo>
                      <a:cubicBezTo>
                        <a:pt x="770" y="0"/>
                        <a:pt x="548" y="88"/>
                        <a:pt x="372" y="264"/>
                      </a:cubicBezTo>
                      <a:cubicBezTo>
                        <a:pt x="47" y="589"/>
                        <a:pt x="0" y="1101"/>
                        <a:pt x="302" y="1380"/>
                      </a:cubicBezTo>
                      <a:cubicBezTo>
                        <a:pt x="431" y="1509"/>
                        <a:pt x="605" y="1573"/>
                        <a:pt x="786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3" y="0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" name="Google Shape;269;p4"/>
                <p:cNvSpPr/>
                <p:nvPr/>
              </p:nvSpPr>
              <p:spPr>
                <a:xfrm>
                  <a:off x="3702811" y="194863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2" y="1"/>
                      </a:moveTo>
                      <a:cubicBezTo>
                        <a:pt x="771" y="1"/>
                        <a:pt x="548" y="88"/>
                        <a:pt x="373" y="264"/>
                      </a:cubicBezTo>
                      <a:cubicBezTo>
                        <a:pt x="47" y="589"/>
                        <a:pt x="0" y="1101"/>
                        <a:pt x="303" y="1380"/>
                      </a:cubicBezTo>
                      <a:cubicBezTo>
                        <a:pt x="432" y="1509"/>
                        <a:pt x="605" y="1574"/>
                        <a:pt x="786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4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" name="Google Shape;270;p4"/>
                <p:cNvSpPr/>
                <p:nvPr/>
              </p:nvSpPr>
              <p:spPr>
                <a:xfrm>
                  <a:off x="3844906" y="209095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91" y="1"/>
                      </a:moveTo>
                      <a:cubicBezTo>
                        <a:pt x="777" y="1"/>
                        <a:pt x="551" y="95"/>
                        <a:pt x="373" y="273"/>
                      </a:cubicBezTo>
                      <a:cubicBezTo>
                        <a:pt x="47" y="599"/>
                        <a:pt x="1" y="1087"/>
                        <a:pt x="303" y="1367"/>
                      </a:cubicBezTo>
                      <a:cubicBezTo>
                        <a:pt x="432" y="1495"/>
                        <a:pt x="605" y="1560"/>
                        <a:pt x="787" y="1560"/>
                      </a:cubicBezTo>
                      <a:cubicBezTo>
                        <a:pt x="998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3"/>
                      </a:cubicBezTo>
                      <a:cubicBezTo>
                        <a:pt x="1339" y="66"/>
                        <a:pt x="1170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" name="Google Shape;271;p4"/>
                <p:cNvSpPr/>
                <p:nvPr/>
              </p:nvSpPr>
              <p:spPr>
                <a:xfrm>
                  <a:off x="3987002" y="2233069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92" y="0"/>
                      </a:moveTo>
                      <a:cubicBezTo>
                        <a:pt x="777" y="0"/>
                        <a:pt x="551" y="95"/>
                        <a:pt x="373" y="272"/>
                      </a:cubicBezTo>
                      <a:cubicBezTo>
                        <a:pt x="47" y="598"/>
                        <a:pt x="1" y="1087"/>
                        <a:pt x="303" y="1366"/>
                      </a:cubicBezTo>
                      <a:cubicBezTo>
                        <a:pt x="430" y="1503"/>
                        <a:pt x="600" y="1569"/>
                        <a:pt x="778" y="1569"/>
                      </a:cubicBezTo>
                      <a:cubicBezTo>
                        <a:pt x="992" y="1569"/>
                        <a:pt x="1219" y="1474"/>
                        <a:pt x="1397" y="1296"/>
                      </a:cubicBezTo>
                      <a:cubicBezTo>
                        <a:pt x="1722" y="970"/>
                        <a:pt x="1746" y="482"/>
                        <a:pt x="1466" y="203"/>
                      </a:cubicBezTo>
                      <a:cubicBezTo>
                        <a:pt x="1340" y="65"/>
                        <a:pt x="1170" y="0"/>
                        <a:pt x="9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4"/>
                <p:cNvSpPr/>
                <p:nvPr/>
              </p:nvSpPr>
              <p:spPr>
                <a:xfrm>
                  <a:off x="4129113" y="2375165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91" y="0"/>
                      </a:moveTo>
                      <a:cubicBezTo>
                        <a:pt x="777" y="0"/>
                        <a:pt x="550" y="95"/>
                        <a:pt x="372" y="273"/>
                      </a:cubicBezTo>
                      <a:cubicBezTo>
                        <a:pt x="47" y="598"/>
                        <a:pt x="0" y="1087"/>
                        <a:pt x="303" y="1366"/>
                      </a:cubicBezTo>
                      <a:cubicBezTo>
                        <a:pt x="429" y="1503"/>
                        <a:pt x="599" y="1569"/>
                        <a:pt x="777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" name="Google Shape;273;p4"/>
                <p:cNvSpPr/>
                <p:nvPr/>
              </p:nvSpPr>
              <p:spPr>
                <a:xfrm>
                  <a:off x="4271209" y="2517260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91" y="1"/>
                      </a:moveTo>
                      <a:cubicBezTo>
                        <a:pt x="777" y="1"/>
                        <a:pt x="550" y="95"/>
                        <a:pt x="373" y="273"/>
                      </a:cubicBezTo>
                      <a:cubicBezTo>
                        <a:pt x="47" y="599"/>
                        <a:pt x="0" y="1087"/>
                        <a:pt x="303" y="1366"/>
                      </a:cubicBezTo>
                      <a:cubicBezTo>
                        <a:pt x="430" y="1504"/>
                        <a:pt x="599" y="1569"/>
                        <a:pt x="778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4"/>
                <p:cNvSpPr/>
                <p:nvPr/>
              </p:nvSpPr>
              <p:spPr>
                <a:xfrm>
                  <a:off x="4413304" y="2659516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3" y="0"/>
                      </a:moveTo>
                      <a:cubicBezTo>
                        <a:pt x="771" y="0"/>
                        <a:pt x="548" y="88"/>
                        <a:pt x="373" y="263"/>
                      </a:cubicBezTo>
                      <a:cubicBezTo>
                        <a:pt x="47" y="589"/>
                        <a:pt x="1" y="1077"/>
                        <a:pt x="303" y="1380"/>
                      </a:cubicBezTo>
                      <a:cubicBezTo>
                        <a:pt x="432" y="1509"/>
                        <a:pt x="605" y="1573"/>
                        <a:pt x="787" y="1573"/>
                      </a:cubicBezTo>
                      <a:cubicBezTo>
                        <a:pt x="999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64" y="0"/>
                        <a:pt x="98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4"/>
                <p:cNvSpPr/>
                <p:nvPr/>
              </p:nvSpPr>
              <p:spPr>
                <a:xfrm>
                  <a:off x="3422719" y="194490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7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72"/>
                        <a:pt x="1443" y="193"/>
                      </a:cubicBezTo>
                      <a:cubicBezTo>
                        <a:pt x="1314" y="64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4"/>
                <p:cNvSpPr/>
                <p:nvPr/>
              </p:nvSpPr>
              <p:spPr>
                <a:xfrm>
                  <a:off x="3564814" y="2087003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0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6" y="1573"/>
                        <a:pt x="1198" y="1486"/>
                        <a:pt x="1374" y="1310"/>
                      </a:cubicBezTo>
                      <a:cubicBezTo>
                        <a:pt x="1699" y="985"/>
                        <a:pt x="1746" y="496"/>
                        <a:pt x="1443" y="194"/>
                      </a:cubicBezTo>
                      <a:cubicBezTo>
                        <a:pt x="1314" y="65"/>
                        <a:pt x="1141" y="0"/>
                        <a:pt x="9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4"/>
                <p:cNvSpPr/>
                <p:nvPr/>
              </p:nvSpPr>
              <p:spPr>
                <a:xfrm>
                  <a:off x="3706926" y="2229260"/>
                  <a:ext cx="28051" cy="25141"/>
                </a:xfrm>
                <a:custGeom>
                  <a:rect b="b" l="l" r="r" t="t"/>
                  <a:pathLst>
                    <a:path extrusionOk="0" h="1564" w="1745">
                      <a:moveTo>
                        <a:pt x="981" y="0"/>
                      </a:moveTo>
                      <a:cubicBezTo>
                        <a:pt x="763" y="0"/>
                        <a:pt x="531" y="95"/>
                        <a:pt x="349" y="277"/>
                      </a:cubicBezTo>
                      <a:cubicBezTo>
                        <a:pt x="23" y="603"/>
                        <a:pt x="0" y="1091"/>
                        <a:pt x="279" y="1370"/>
                      </a:cubicBezTo>
                      <a:cubicBezTo>
                        <a:pt x="408" y="1499"/>
                        <a:pt x="582" y="1564"/>
                        <a:pt x="763" y="1564"/>
                      </a:cubicBezTo>
                      <a:cubicBezTo>
                        <a:pt x="975" y="1564"/>
                        <a:pt x="1197" y="1476"/>
                        <a:pt x="1373" y="1300"/>
                      </a:cubicBezTo>
                      <a:cubicBezTo>
                        <a:pt x="1698" y="975"/>
                        <a:pt x="1745" y="486"/>
                        <a:pt x="1443" y="184"/>
                      </a:cubicBezTo>
                      <a:cubicBezTo>
                        <a:pt x="1319" y="60"/>
                        <a:pt x="115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4"/>
                <p:cNvSpPr/>
                <p:nvPr/>
              </p:nvSpPr>
              <p:spPr>
                <a:xfrm>
                  <a:off x="3849021" y="237141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8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6"/>
                      </a:cubicBezTo>
                      <a:cubicBezTo>
                        <a:pt x="409" y="1495"/>
                        <a:pt x="582" y="1560"/>
                        <a:pt x="763" y="1560"/>
                      </a:cubicBezTo>
                      <a:cubicBezTo>
                        <a:pt x="975" y="1560"/>
                        <a:pt x="1198" y="1472"/>
                        <a:pt x="1373" y="1297"/>
                      </a:cubicBezTo>
                      <a:cubicBezTo>
                        <a:pt x="1699" y="971"/>
                        <a:pt x="1745" y="482"/>
                        <a:pt x="1443" y="203"/>
                      </a:cubicBezTo>
                      <a:cubicBezTo>
                        <a:pt x="1316" y="66"/>
                        <a:pt x="1146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4"/>
                <p:cNvSpPr/>
                <p:nvPr/>
              </p:nvSpPr>
              <p:spPr>
                <a:xfrm>
                  <a:off x="3991117" y="2513515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68" y="1"/>
                      </a:moveTo>
                      <a:cubicBezTo>
                        <a:pt x="754" y="1"/>
                        <a:pt x="528" y="95"/>
                        <a:pt x="350" y="273"/>
                      </a:cubicBezTo>
                      <a:cubicBezTo>
                        <a:pt x="24" y="599"/>
                        <a:pt x="1" y="1088"/>
                        <a:pt x="280" y="1367"/>
                      </a:cubicBezTo>
                      <a:cubicBezTo>
                        <a:pt x="407" y="1504"/>
                        <a:pt x="577" y="1569"/>
                        <a:pt x="755" y="1569"/>
                      </a:cubicBezTo>
                      <a:cubicBezTo>
                        <a:pt x="969" y="1569"/>
                        <a:pt x="1195" y="1475"/>
                        <a:pt x="1373" y="1297"/>
                      </a:cubicBezTo>
                      <a:cubicBezTo>
                        <a:pt x="1699" y="971"/>
                        <a:pt x="1746" y="483"/>
                        <a:pt x="1443" y="204"/>
                      </a:cubicBezTo>
                      <a:cubicBezTo>
                        <a:pt x="1316" y="66"/>
                        <a:pt x="1147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4"/>
                <p:cNvSpPr/>
                <p:nvPr/>
              </p:nvSpPr>
              <p:spPr>
                <a:xfrm>
                  <a:off x="4133228" y="2655771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57"/>
                      </a:cubicBezTo>
                      <a:cubicBezTo>
                        <a:pt x="406" y="1494"/>
                        <a:pt x="576" y="1560"/>
                        <a:pt x="754" y="1560"/>
                      </a:cubicBezTo>
                      <a:cubicBezTo>
                        <a:pt x="968" y="1560"/>
                        <a:pt x="1195" y="1465"/>
                        <a:pt x="1373" y="1287"/>
                      </a:cubicBezTo>
                      <a:cubicBezTo>
                        <a:pt x="1698" y="961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4"/>
                <p:cNvSpPr/>
                <p:nvPr/>
              </p:nvSpPr>
              <p:spPr>
                <a:xfrm>
                  <a:off x="4275324" y="2797867"/>
                  <a:ext cx="28067" cy="25270"/>
                </a:xfrm>
                <a:custGeom>
                  <a:rect b="b" l="l" r="r" t="t"/>
                  <a:pathLst>
                    <a:path extrusionOk="0" h="1572" w="1746">
                      <a:moveTo>
                        <a:pt x="959" y="1"/>
                      </a:moveTo>
                      <a:cubicBezTo>
                        <a:pt x="747" y="1"/>
                        <a:pt x="525" y="88"/>
                        <a:pt x="349" y="264"/>
                      </a:cubicBezTo>
                      <a:cubicBezTo>
                        <a:pt x="24" y="590"/>
                        <a:pt x="0" y="1078"/>
                        <a:pt x="279" y="1380"/>
                      </a:cubicBezTo>
                      <a:cubicBezTo>
                        <a:pt x="406" y="1507"/>
                        <a:pt x="576" y="1572"/>
                        <a:pt x="754" y="1572"/>
                      </a:cubicBezTo>
                      <a:cubicBezTo>
                        <a:pt x="968" y="1572"/>
                        <a:pt x="1195" y="1478"/>
                        <a:pt x="1373" y="1287"/>
                      </a:cubicBezTo>
                      <a:cubicBezTo>
                        <a:pt x="1699" y="962"/>
                        <a:pt x="1745" y="473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4"/>
                <p:cNvSpPr/>
                <p:nvPr/>
              </p:nvSpPr>
              <p:spPr>
                <a:xfrm>
                  <a:off x="3284368" y="2083258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80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7" y="1486"/>
                        <a:pt x="1373" y="1311"/>
                      </a:cubicBezTo>
                      <a:cubicBezTo>
                        <a:pt x="1698" y="985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4"/>
                <p:cNvSpPr/>
                <p:nvPr/>
              </p:nvSpPr>
              <p:spPr>
                <a:xfrm>
                  <a:off x="3426464" y="222535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1"/>
                      </a:moveTo>
                      <a:cubicBezTo>
                        <a:pt x="747" y="1"/>
                        <a:pt x="525" y="89"/>
                        <a:pt x="349" y="264"/>
                      </a:cubicBezTo>
                      <a:cubicBezTo>
                        <a:pt x="24" y="590"/>
                        <a:pt x="0" y="1101"/>
                        <a:pt x="279" y="1381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8" y="1486"/>
                        <a:pt x="1373" y="1311"/>
                      </a:cubicBezTo>
                      <a:cubicBezTo>
                        <a:pt x="1699" y="985"/>
                        <a:pt x="1745" y="497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4"/>
                <p:cNvSpPr/>
                <p:nvPr/>
              </p:nvSpPr>
              <p:spPr>
                <a:xfrm>
                  <a:off x="3568559" y="236746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96"/>
                        <a:pt x="1443" y="193"/>
                      </a:cubicBezTo>
                      <a:cubicBezTo>
                        <a:pt x="1314" y="65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4"/>
                <p:cNvSpPr/>
                <p:nvPr/>
              </p:nvSpPr>
              <p:spPr>
                <a:xfrm>
                  <a:off x="3710655" y="2509721"/>
                  <a:ext cx="28067" cy="25141"/>
                </a:xfrm>
                <a:custGeom>
                  <a:rect b="b" l="l" r="r" t="t"/>
                  <a:pathLst>
                    <a:path extrusionOk="0" h="1564" w="1746">
                      <a:moveTo>
                        <a:pt x="986" y="0"/>
                      </a:moveTo>
                      <a:cubicBezTo>
                        <a:pt x="764" y="0"/>
                        <a:pt x="531" y="95"/>
                        <a:pt x="350" y="277"/>
                      </a:cubicBezTo>
                      <a:cubicBezTo>
                        <a:pt x="24" y="602"/>
                        <a:pt x="1" y="1091"/>
                        <a:pt x="280" y="1370"/>
                      </a:cubicBezTo>
                      <a:cubicBezTo>
                        <a:pt x="409" y="1499"/>
                        <a:pt x="587" y="1563"/>
                        <a:pt x="774" y="1563"/>
                      </a:cubicBezTo>
                      <a:cubicBezTo>
                        <a:pt x="992" y="1563"/>
                        <a:pt x="1221" y="1476"/>
                        <a:pt x="1397" y="1300"/>
                      </a:cubicBezTo>
                      <a:cubicBezTo>
                        <a:pt x="1699" y="975"/>
                        <a:pt x="1746" y="486"/>
                        <a:pt x="1466" y="184"/>
                      </a:cubicBezTo>
                      <a:cubicBezTo>
                        <a:pt x="1333" y="60"/>
                        <a:pt x="1162" y="0"/>
                        <a:pt x="9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4"/>
                <p:cNvSpPr/>
                <p:nvPr/>
              </p:nvSpPr>
              <p:spPr>
                <a:xfrm>
                  <a:off x="3852766" y="2651881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71" y="0"/>
                      </a:moveTo>
                      <a:cubicBezTo>
                        <a:pt x="753" y="0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698" y="971"/>
                        <a:pt x="1745" y="482"/>
                        <a:pt x="1466" y="203"/>
                      </a:cubicBezTo>
                      <a:cubicBezTo>
                        <a:pt x="1328" y="66"/>
                        <a:pt x="1153" y="0"/>
                        <a:pt x="9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4"/>
                <p:cNvSpPr/>
                <p:nvPr/>
              </p:nvSpPr>
              <p:spPr>
                <a:xfrm>
                  <a:off x="3994862" y="2793977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72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7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5"/>
                        <a:pt x="1396" y="1297"/>
                      </a:cubicBezTo>
                      <a:cubicBezTo>
                        <a:pt x="1699" y="971"/>
                        <a:pt x="1745" y="483"/>
                        <a:pt x="1466" y="203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4"/>
                <p:cNvSpPr/>
                <p:nvPr/>
              </p:nvSpPr>
              <p:spPr>
                <a:xfrm>
                  <a:off x="4136957" y="293623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8"/>
                        <a:pt x="280" y="1357"/>
                      </a:cubicBezTo>
                      <a:cubicBezTo>
                        <a:pt x="407" y="1494"/>
                        <a:pt x="581" y="1559"/>
                        <a:pt x="765" y="1559"/>
                      </a:cubicBezTo>
                      <a:cubicBezTo>
                        <a:pt x="985" y="1559"/>
                        <a:pt x="1219" y="1465"/>
                        <a:pt x="1396" y="1287"/>
                      </a:cubicBezTo>
                      <a:cubicBezTo>
                        <a:pt x="1699" y="961"/>
                        <a:pt x="1745" y="473"/>
                        <a:pt x="1466" y="194"/>
                      </a:cubicBezTo>
                      <a:cubicBezTo>
                        <a:pt x="1327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4"/>
                <p:cNvSpPr/>
                <p:nvPr/>
              </p:nvSpPr>
              <p:spPr>
                <a:xfrm>
                  <a:off x="3146002" y="222162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7" y="0"/>
                        <a:pt x="525" y="88"/>
                        <a:pt x="349" y="263"/>
                      </a:cubicBezTo>
                      <a:cubicBezTo>
                        <a:pt x="24" y="589"/>
                        <a:pt x="0" y="1078"/>
                        <a:pt x="280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73"/>
                        <a:pt x="1466" y="194"/>
                      </a:cubicBezTo>
                      <a:cubicBezTo>
                        <a:pt x="1326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4"/>
                <p:cNvSpPr/>
                <p:nvPr/>
              </p:nvSpPr>
              <p:spPr>
                <a:xfrm>
                  <a:off x="3288098" y="236372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7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27" y="65"/>
                        <a:pt x="1148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4"/>
                <p:cNvSpPr/>
                <p:nvPr/>
              </p:nvSpPr>
              <p:spPr>
                <a:xfrm>
                  <a:off x="3430193" y="250581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1"/>
                      </a:moveTo>
                      <a:cubicBezTo>
                        <a:pt x="748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96"/>
                        <a:pt x="1467" y="194"/>
                      </a:cubicBezTo>
                      <a:cubicBezTo>
                        <a:pt x="1327" y="65"/>
                        <a:pt x="1148" y="1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4"/>
                <p:cNvSpPr/>
                <p:nvPr/>
              </p:nvSpPr>
              <p:spPr>
                <a:xfrm>
                  <a:off x="3572305" y="264813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08" y="1496"/>
                        <a:pt x="587" y="1560"/>
                        <a:pt x="773" y="1560"/>
                      </a:cubicBezTo>
                      <a:cubicBezTo>
                        <a:pt x="991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4"/>
                <p:cNvSpPr/>
                <p:nvPr/>
              </p:nvSpPr>
              <p:spPr>
                <a:xfrm>
                  <a:off x="3714400" y="2790247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7" y="95"/>
                        <a:pt x="349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6" y="1503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6"/>
                      </a:cubicBezTo>
                      <a:cubicBezTo>
                        <a:pt x="1722" y="970"/>
                        <a:pt x="1745" y="482"/>
                        <a:pt x="1466" y="203"/>
                      </a:cubicBezTo>
                      <a:cubicBezTo>
                        <a:pt x="1329" y="65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" name="Google Shape;294;p4"/>
                <p:cNvSpPr/>
                <p:nvPr/>
              </p:nvSpPr>
              <p:spPr>
                <a:xfrm>
                  <a:off x="3856496" y="293234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8" y="95"/>
                        <a:pt x="350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7" y="1503"/>
                        <a:pt x="581" y="1569"/>
                        <a:pt x="765" y="1569"/>
                      </a:cubicBezTo>
                      <a:cubicBezTo>
                        <a:pt x="985" y="1569"/>
                        <a:pt x="1219" y="1474"/>
                        <a:pt x="1397" y="1296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29" y="66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4"/>
                <p:cNvSpPr/>
                <p:nvPr/>
              </p:nvSpPr>
              <p:spPr>
                <a:xfrm>
                  <a:off x="3998607" y="3074438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71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28" y="66"/>
                        <a:pt x="1153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4"/>
                <p:cNvSpPr/>
                <p:nvPr/>
              </p:nvSpPr>
              <p:spPr>
                <a:xfrm>
                  <a:off x="3007636" y="23599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6" y="194"/>
                      </a:cubicBezTo>
                      <a:cubicBezTo>
                        <a:pt x="1338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4"/>
                <p:cNvSpPr/>
                <p:nvPr/>
              </p:nvSpPr>
              <p:spPr>
                <a:xfrm>
                  <a:off x="3149747" y="2502086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23" y="589"/>
                        <a:pt x="0" y="1077"/>
                        <a:pt x="279" y="1380"/>
                      </a:cubicBezTo>
                      <a:cubicBezTo>
                        <a:pt x="408" y="1509"/>
                        <a:pt x="586" y="1573"/>
                        <a:pt x="773" y="1573"/>
                      </a:cubicBezTo>
                      <a:cubicBezTo>
                        <a:pt x="991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4"/>
                <p:cNvSpPr/>
                <p:nvPr/>
              </p:nvSpPr>
              <p:spPr>
                <a:xfrm>
                  <a:off x="3291843" y="2644182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80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4"/>
                <p:cNvSpPr/>
                <p:nvPr/>
              </p:nvSpPr>
              <p:spPr>
                <a:xfrm>
                  <a:off x="3433938" y="278627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4"/>
                <p:cNvSpPr/>
                <p:nvPr/>
              </p:nvSpPr>
              <p:spPr>
                <a:xfrm>
                  <a:off x="3576034" y="292859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7"/>
                      </a:cubicBezTo>
                      <a:cubicBezTo>
                        <a:pt x="420" y="1495"/>
                        <a:pt x="599" y="1560"/>
                        <a:pt x="783" y="1560"/>
                      </a:cubicBezTo>
                      <a:cubicBezTo>
                        <a:pt x="999" y="1560"/>
                        <a:pt x="1221" y="1472"/>
                        <a:pt x="1397" y="1297"/>
                      </a:cubicBezTo>
                      <a:cubicBezTo>
                        <a:pt x="1722" y="971"/>
                        <a:pt x="1746" y="483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4"/>
                <p:cNvSpPr/>
                <p:nvPr/>
              </p:nvSpPr>
              <p:spPr>
                <a:xfrm>
                  <a:off x="3718145" y="3070693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6"/>
                        <a:pt x="349" y="273"/>
                      </a:cubicBezTo>
                      <a:cubicBezTo>
                        <a:pt x="47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" name="Google Shape;302;p4"/>
                <p:cNvSpPr/>
                <p:nvPr/>
              </p:nvSpPr>
              <p:spPr>
                <a:xfrm>
                  <a:off x="3860241" y="3212805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80" y="1366"/>
                      </a:cubicBezTo>
                      <a:cubicBezTo>
                        <a:pt x="417" y="1503"/>
                        <a:pt x="592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3" name="Google Shape;303;p4"/>
              <p:cNvSpPr/>
              <p:nvPr/>
            </p:nvSpPr>
            <p:spPr>
              <a:xfrm rot="2700000">
                <a:off x="-340249" y="145558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 rot="2700000">
                <a:off x="-140075" y="4646178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 rot="2700000">
                <a:off x="8977526" y="250248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6" name="Google Shape;306;p4"/>
          <p:cNvSpPr txBox="1"/>
          <p:nvPr>
            <p:ph idx="1" type="body"/>
          </p:nvPr>
        </p:nvSpPr>
        <p:spPr>
          <a:xfrm>
            <a:off x="717000" y="1109525"/>
            <a:ext cx="7710000" cy="34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7" name="Google Shape;307;p4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2">
    <p:spTree>
      <p:nvGrpSpPr>
        <p:cNvPr id="2642" name="Shape 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3" name="Google Shape;2643;p31"/>
          <p:cNvGrpSpPr/>
          <p:nvPr/>
        </p:nvGrpSpPr>
        <p:grpSpPr>
          <a:xfrm>
            <a:off x="-1058816" y="-978763"/>
            <a:ext cx="10542822" cy="7314750"/>
            <a:chOff x="-1058816" y="-978763"/>
            <a:chExt cx="10542822" cy="7314750"/>
          </a:xfrm>
        </p:grpSpPr>
        <p:grpSp>
          <p:nvGrpSpPr>
            <p:cNvPr id="2644" name="Google Shape;2644;p31"/>
            <p:cNvGrpSpPr/>
            <p:nvPr/>
          </p:nvGrpSpPr>
          <p:grpSpPr>
            <a:xfrm>
              <a:off x="2864986" y="4682405"/>
              <a:ext cx="1452345" cy="1450434"/>
              <a:chOff x="3007636" y="1529825"/>
              <a:chExt cx="1710452" cy="1708201"/>
            </a:xfrm>
          </p:grpSpPr>
          <p:sp>
            <p:nvSpPr>
              <p:cNvPr id="2645" name="Google Shape;2645;p31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31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31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31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31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31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31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31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31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31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31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31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31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31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31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31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31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31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31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31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31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31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31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31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31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31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31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31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3" name="Google Shape;2673;p31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4" name="Google Shape;2674;p31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5" name="Google Shape;2675;p31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6" name="Google Shape;2676;p31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31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31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9" name="Google Shape;2679;p31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0" name="Google Shape;2680;p31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31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31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3" name="Google Shape;2683;p31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4" name="Google Shape;2684;p31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31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31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7" name="Google Shape;2687;p31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8" name="Google Shape;2688;p31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31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0" name="Google Shape;2690;p31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1" name="Google Shape;2691;p31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2" name="Google Shape;2692;p31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3" name="Google Shape;2693;p31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94" name="Google Shape;2694;p31"/>
            <p:cNvGrpSpPr/>
            <p:nvPr/>
          </p:nvGrpSpPr>
          <p:grpSpPr>
            <a:xfrm>
              <a:off x="-1058816" y="-978763"/>
              <a:ext cx="10542822" cy="7314750"/>
              <a:chOff x="-1058816" y="-978763"/>
              <a:chExt cx="10542822" cy="7314750"/>
            </a:xfrm>
          </p:grpSpPr>
          <p:sp>
            <p:nvSpPr>
              <p:cNvPr id="2695" name="Google Shape;2695;p31"/>
              <p:cNvSpPr/>
              <p:nvPr/>
            </p:nvSpPr>
            <p:spPr>
              <a:xfrm>
                <a:off x="4992600" y="0"/>
                <a:ext cx="4151400" cy="514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6" name="Google Shape;2696;p31"/>
              <p:cNvSpPr/>
              <p:nvPr/>
            </p:nvSpPr>
            <p:spPr>
              <a:xfrm rot="2700000">
                <a:off x="5439875" y="2148428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31"/>
              <p:cNvSpPr/>
              <p:nvPr/>
            </p:nvSpPr>
            <p:spPr>
              <a:xfrm rot="2700000">
                <a:off x="5469051" y="411258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98" name="Google Shape;2698;p31"/>
              <p:cNvGrpSpPr/>
              <p:nvPr/>
            </p:nvGrpSpPr>
            <p:grpSpPr>
              <a:xfrm>
                <a:off x="5867286" y="1683105"/>
                <a:ext cx="1452345" cy="1450434"/>
                <a:chOff x="3007636" y="1529825"/>
                <a:chExt cx="1710452" cy="1708201"/>
              </a:xfrm>
            </p:grpSpPr>
            <p:sp>
              <p:nvSpPr>
                <p:cNvPr id="2699" name="Google Shape;2699;p31"/>
                <p:cNvSpPr/>
                <p:nvPr/>
              </p:nvSpPr>
              <p:spPr>
                <a:xfrm>
                  <a:off x="3837432" y="152982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79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1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" name="Google Shape;2700;p31"/>
                <p:cNvSpPr/>
                <p:nvPr/>
              </p:nvSpPr>
              <p:spPr>
                <a:xfrm>
                  <a:off x="3979527" y="167214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50" y="273"/>
                      </a:cubicBezTo>
                      <a:cubicBezTo>
                        <a:pt x="24" y="575"/>
                        <a:pt x="1" y="1087"/>
                        <a:pt x="280" y="1366"/>
                      </a:cubicBezTo>
                      <a:cubicBezTo>
                        <a:pt x="419" y="1495"/>
                        <a:pt x="599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" name="Google Shape;2701;p31"/>
                <p:cNvSpPr/>
                <p:nvPr/>
              </p:nvSpPr>
              <p:spPr>
                <a:xfrm>
                  <a:off x="4121623" y="1814241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9" y="1475"/>
                        <a:pt x="1397" y="1297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" name="Google Shape;2702;p31"/>
                <p:cNvSpPr/>
                <p:nvPr/>
              </p:nvSpPr>
              <p:spPr>
                <a:xfrm>
                  <a:off x="4263734" y="1956337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" name="Google Shape;2703;p31"/>
                <p:cNvSpPr/>
                <p:nvPr/>
              </p:nvSpPr>
              <p:spPr>
                <a:xfrm>
                  <a:off x="4405830" y="209859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4"/>
                      </a:cubicBezTo>
                      <a:cubicBezTo>
                        <a:pt x="24" y="589"/>
                        <a:pt x="0" y="1078"/>
                        <a:pt x="280" y="1357"/>
                      </a:cubicBezTo>
                      <a:cubicBezTo>
                        <a:pt x="417" y="1494"/>
                        <a:pt x="592" y="1560"/>
                        <a:pt x="774" y="1560"/>
                      </a:cubicBezTo>
                      <a:cubicBezTo>
                        <a:pt x="992" y="1560"/>
                        <a:pt x="1218" y="1465"/>
                        <a:pt x="1396" y="1287"/>
                      </a:cubicBezTo>
                      <a:cubicBezTo>
                        <a:pt x="1722" y="961"/>
                        <a:pt x="1745" y="473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" name="Google Shape;2704;p31"/>
                <p:cNvSpPr/>
                <p:nvPr/>
              </p:nvSpPr>
              <p:spPr>
                <a:xfrm>
                  <a:off x="4547925" y="224068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078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" name="Google Shape;2705;p31"/>
                <p:cNvSpPr/>
                <p:nvPr/>
              </p:nvSpPr>
              <p:spPr>
                <a:xfrm>
                  <a:off x="4690021" y="238278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1"/>
                      </a:moveTo>
                      <a:cubicBezTo>
                        <a:pt x="755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20" y="1510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7" y="194"/>
                      </a:cubicBezTo>
                      <a:cubicBezTo>
                        <a:pt x="1338" y="65"/>
                        <a:pt x="1159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" name="Google Shape;2706;p31"/>
                <p:cNvSpPr/>
                <p:nvPr/>
              </p:nvSpPr>
              <p:spPr>
                <a:xfrm>
                  <a:off x="3699065" y="16681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47" y="590"/>
                        <a:pt x="1" y="1078"/>
                        <a:pt x="280" y="1381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5" y="497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" name="Google Shape;2707;p31"/>
                <p:cNvSpPr/>
                <p:nvPr/>
              </p:nvSpPr>
              <p:spPr>
                <a:xfrm>
                  <a:off x="3841161" y="181028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0"/>
                      </a:moveTo>
                      <a:cubicBezTo>
                        <a:pt x="755" y="0"/>
                        <a:pt x="525" y="88"/>
                        <a:pt x="350" y="263"/>
                      </a:cubicBezTo>
                      <a:cubicBezTo>
                        <a:pt x="47" y="589"/>
                        <a:pt x="1" y="1101"/>
                        <a:pt x="280" y="1380"/>
                      </a:cubicBezTo>
                      <a:cubicBezTo>
                        <a:pt x="420" y="1509"/>
                        <a:pt x="599" y="1573"/>
                        <a:pt x="783" y="1573"/>
                      </a:cubicBezTo>
                      <a:cubicBezTo>
                        <a:pt x="999" y="1573"/>
                        <a:pt x="1221" y="1485"/>
                        <a:pt x="1397" y="1310"/>
                      </a:cubicBezTo>
                      <a:cubicBezTo>
                        <a:pt x="1722" y="984"/>
                        <a:pt x="1746" y="496"/>
                        <a:pt x="1467" y="193"/>
                      </a:cubicBezTo>
                      <a:cubicBezTo>
                        <a:pt x="1338" y="65"/>
                        <a:pt x="1159" y="0"/>
                        <a:pt x="9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8" name="Google Shape;2708;p31"/>
                <p:cNvSpPr/>
                <p:nvPr/>
              </p:nvSpPr>
              <p:spPr>
                <a:xfrm>
                  <a:off x="3983272" y="1952607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81" y="0"/>
                      </a:moveTo>
                      <a:cubicBezTo>
                        <a:pt x="760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79" y="1366"/>
                      </a:cubicBezTo>
                      <a:cubicBezTo>
                        <a:pt x="419" y="1495"/>
                        <a:pt x="598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9" name="Google Shape;2709;p31"/>
                <p:cNvSpPr/>
                <p:nvPr/>
              </p:nvSpPr>
              <p:spPr>
                <a:xfrm>
                  <a:off x="4125368" y="209470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9"/>
                        <a:pt x="0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0" name="Google Shape;2710;p31"/>
                <p:cNvSpPr/>
                <p:nvPr/>
              </p:nvSpPr>
              <p:spPr>
                <a:xfrm>
                  <a:off x="4267463" y="223695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50" y="263"/>
                      </a:cubicBezTo>
                      <a:cubicBezTo>
                        <a:pt x="47" y="589"/>
                        <a:pt x="1" y="1077"/>
                        <a:pt x="280" y="1357"/>
                      </a:cubicBezTo>
                      <a:cubicBezTo>
                        <a:pt x="417" y="1494"/>
                        <a:pt x="593" y="1559"/>
                        <a:pt x="774" y="1559"/>
                      </a:cubicBezTo>
                      <a:cubicBezTo>
                        <a:pt x="992" y="1559"/>
                        <a:pt x="1219" y="1465"/>
                        <a:pt x="1397" y="1287"/>
                      </a:cubicBezTo>
                      <a:cubicBezTo>
                        <a:pt x="1722" y="961"/>
                        <a:pt x="1746" y="473"/>
                        <a:pt x="1466" y="193"/>
                      </a:cubicBezTo>
                      <a:cubicBezTo>
                        <a:pt x="1338" y="64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1" name="Google Shape;2711;p31"/>
                <p:cNvSpPr/>
                <p:nvPr/>
              </p:nvSpPr>
              <p:spPr>
                <a:xfrm>
                  <a:off x="4409575" y="2379055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0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2" name="Google Shape;2712;p31"/>
                <p:cNvSpPr/>
                <p:nvPr/>
              </p:nvSpPr>
              <p:spPr>
                <a:xfrm>
                  <a:off x="4551670" y="252115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49" y="264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3" name="Google Shape;2713;p31"/>
                <p:cNvSpPr/>
                <p:nvPr/>
              </p:nvSpPr>
              <p:spPr>
                <a:xfrm>
                  <a:off x="3560715" y="1806542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82" y="0"/>
                      </a:moveTo>
                      <a:cubicBezTo>
                        <a:pt x="770" y="0"/>
                        <a:pt x="548" y="88"/>
                        <a:pt x="372" y="264"/>
                      </a:cubicBezTo>
                      <a:cubicBezTo>
                        <a:pt x="47" y="589"/>
                        <a:pt x="0" y="1101"/>
                        <a:pt x="302" y="1380"/>
                      </a:cubicBezTo>
                      <a:cubicBezTo>
                        <a:pt x="431" y="1509"/>
                        <a:pt x="605" y="1573"/>
                        <a:pt x="786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3" y="0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4" name="Google Shape;2714;p31"/>
                <p:cNvSpPr/>
                <p:nvPr/>
              </p:nvSpPr>
              <p:spPr>
                <a:xfrm>
                  <a:off x="3702811" y="194863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2" y="1"/>
                      </a:moveTo>
                      <a:cubicBezTo>
                        <a:pt x="771" y="1"/>
                        <a:pt x="548" y="88"/>
                        <a:pt x="373" y="264"/>
                      </a:cubicBezTo>
                      <a:cubicBezTo>
                        <a:pt x="47" y="589"/>
                        <a:pt x="0" y="1101"/>
                        <a:pt x="303" y="1380"/>
                      </a:cubicBezTo>
                      <a:cubicBezTo>
                        <a:pt x="432" y="1509"/>
                        <a:pt x="605" y="1574"/>
                        <a:pt x="786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4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5" name="Google Shape;2715;p31"/>
                <p:cNvSpPr/>
                <p:nvPr/>
              </p:nvSpPr>
              <p:spPr>
                <a:xfrm>
                  <a:off x="3844906" y="209095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91" y="1"/>
                      </a:moveTo>
                      <a:cubicBezTo>
                        <a:pt x="777" y="1"/>
                        <a:pt x="551" y="95"/>
                        <a:pt x="373" y="273"/>
                      </a:cubicBezTo>
                      <a:cubicBezTo>
                        <a:pt x="47" y="599"/>
                        <a:pt x="1" y="1087"/>
                        <a:pt x="303" y="1367"/>
                      </a:cubicBezTo>
                      <a:cubicBezTo>
                        <a:pt x="432" y="1495"/>
                        <a:pt x="605" y="1560"/>
                        <a:pt x="787" y="1560"/>
                      </a:cubicBezTo>
                      <a:cubicBezTo>
                        <a:pt x="998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3"/>
                      </a:cubicBezTo>
                      <a:cubicBezTo>
                        <a:pt x="1339" y="66"/>
                        <a:pt x="1170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6" name="Google Shape;2716;p31"/>
                <p:cNvSpPr/>
                <p:nvPr/>
              </p:nvSpPr>
              <p:spPr>
                <a:xfrm>
                  <a:off x="3987002" y="2233069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92" y="0"/>
                      </a:moveTo>
                      <a:cubicBezTo>
                        <a:pt x="777" y="0"/>
                        <a:pt x="551" y="95"/>
                        <a:pt x="373" y="272"/>
                      </a:cubicBezTo>
                      <a:cubicBezTo>
                        <a:pt x="47" y="598"/>
                        <a:pt x="1" y="1087"/>
                        <a:pt x="303" y="1366"/>
                      </a:cubicBezTo>
                      <a:cubicBezTo>
                        <a:pt x="430" y="1503"/>
                        <a:pt x="600" y="1569"/>
                        <a:pt x="778" y="1569"/>
                      </a:cubicBezTo>
                      <a:cubicBezTo>
                        <a:pt x="992" y="1569"/>
                        <a:pt x="1219" y="1474"/>
                        <a:pt x="1397" y="1296"/>
                      </a:cubicBezTo>
                      <a:cubicBezTo>
                        <a:pt x="1722" y="970"/>
                        <a:pt x="1746" y="482"/>
                        <a:pt x="1466" y="203"/>
                      </a:cubicBezTo>
                      <a:cubicBezTo>
                        <a:pt x="1340" y="65"/>
                        <a:pt x="1170" y="0"/>
                        <a:pt x="9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7" name="Google Shape;2717;p31"/>
                <p:cNvSpPr/>
                <p:nvPr/>
              </p:nvSpPr>
              <p:spPr>
                <a:xfrm>
                  <a:off x="4129113" y="2375165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91" y="0"/>
                      </a:moveTo>
                      <a:cubicBezTo>
                        <a:pt x="777" y="0"/>
                        <a:pt x="550" y="95"/>
                        <a:pt x="372" y="273"/>
                      </a:cubicBezTo>
                      <a:cubicBezTo>
                        <a:pt x="47" y="598"/>
                        <a:pt x="0" y="1087"/>
                        <a:pt x="303" y="1366"/>
                      </a:cubicBezTo>
                      <a:cubicBezTo>
                        <a:pt x="429" y="1503"/>
                        <a:pt x="599" y="1569"/>
                        <a:pt x="777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8" name="Google Shape;2718;p31"/>
                <p:cNvSpPr/>
                <p:nvPr/>
              </p:nvSpPr>
              <p:spPr>
                <a:xfrm>
                  <a:off x="4271209" y="2517260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91" y="1"/>
                      </a:moveTo>
                      <a:cubicBezTo>
                        <a:pt x="777" y="1"/>
                        <a:pt x="550" y="95"/>
                        <a:pt x="373" y="273"/>
                      </a:cubicBezTo>
                      <a:cubicBezTo>
                        <a:pt x="47" y="599"/>
                        <a:pt x="0" y="1087"/>
                        <a:pt x="303" y="1366"/>
                      </a:cubicBezTo>
                      <a:cubicBezTo>
                        <a:pt x="430" y="1504"/>
                        <a:pt x="599" y="1569"/>
                        <a:pt x="778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9" name="Google Shape;2719;p31"/>
                <p:cNvSpPr/>
                <p:nvPr/>
              </p:nvSpPr>
              <p:spPr>
                <a:xfrm>
                  <a:off x="4413304" y="2659516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3" y="0"/>
                      </a:moveTo>
                      <a:cubicBezTo>
                        <a:pt x="771" y="0"/>
                        <a:pt x="548" y="88"/>
                        <a:pt x="373" y="263"/>
                      </a:cubicBezTo>
                      <a:cubicBezTo>
                        <a:pt x="47" y="589"/>
                        <a:pt x="1" y="1077"/>
                        <a:pt x="303" y="1380"/>
                      </a:cubicBezTo>
                      <a:cubicBezTo>
                        <a:pt x="432" y="1509"/>
                        <a:pt x="605" y="1573"/>
                        <a:pt x="787" y="1573"/>
                      </a:cubicBezTo>
                      <a:cubicBezTo>
                        <a:pt x="999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64" y="0"/>
                        <a:pt x="98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0" name="Google Shape;2720;p31"/>
                <p:cNvSpPr/>
                <p:nvPr/>
              </p:nvSpPr>
              <p:spPr>
                <a:xfrm>
                  <a:off x="3422719" y="194490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7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72"/>
                        <a:pt x="1443" y="193"/>
                      </a:cubicBezTo>
                      <a:cubicBezTo>
                        <a:pt x="1314" y="64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1" name="Google Shape;2721;p31"/>
                <p:cNvSpPr/>
                <p:nvPr/>
              </p:nvSpPr>
              <p:spPr>
                <a:xfrm>
                  <a:off x="3564814" y="2087003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0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6" y="1573"/>
                        <a:pt x="1198" y="1486"/>
                        <a:pt x="1374" y="1310"/>
                      </a:cubicBezTo>
                      <a:cubicBezTo>
                        <a:pt x="1699" y="985"/>
                        <a:pt x="1746" y="496"/>
                        <a:pt x="1443" y="194"/>
                      </a:cubicBezTo>
                      <a:cubicBezTo>
                        <a:pt x="1314" y="65"/>
                        <a:pt x="1141" y="0"/>
                        <a:pt x="9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2" name="Google Shape;2722;p31"/>
                <p:cNvSpPr/>
                <p:nvPr/>
              </p:nvSpPr>
              <p:spPr>
                <a:xfrm>
                  <a:off x="3706926" y="2229260"/>
                  <a:ext cx="28051" cy="25141"/>
                </a:xfrm>
                <a:custGeom>
                  <a:rect b="b" l="l" r="r" t="t"/>
                  <a:pathLst>
                    <a:path extrusionOk="0" h="1564" w="1745">
                      <a:moveTo>
                        <a:pt x="981" y="0"/>
                      </a:moveTo>
                      <a:cubicBezTo>
                        <a:pt x="763" y="0"/>
                        <a:pt x="531" y="95"/>
                        <a:pt x="349" y="277"/>
                      </a:cubicBezTo>
                      <a:cubicBezTo>
                        <a:pt x="23" y="603"/>
                        <a:pt x="0" y="1091"/>
                        <a:pt x="279" y="1370"/>
                      </a:cubicBezTo>
                      <a:cubicBezTo>
                        <a:pt x="408" y="1499"/>
                        <a:pt x="582" y="1564"/>
                        <a:pt x="763" y="1564"/>
                      </a:cubicBezTo>
                      <a:cubicBezTo>
                        <a:pt x="975" y="1564"/>
                        <a:pt x="1197" y="1476"/>
                        <a:pt x="1373" y="1300"/>
                      </a:cubicBezTo>
                      <a:cubicBezTo>
                        <a:pt x="1698" y="975"/>
                        <a:pt x="1745" y="486"/>
                        <a:pt x="1443" y="184"/>
                      </a:cubicBezTo>
                      <a:cubicBezTo>
                        <a:pt x="1319" y="60"/>
                        <a:pt x="115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3" name="Google Shape;2723;p31"/>
                <p:cNvSpPr/>
                <p:nvPr/>
              </p:nvSpPr>
              <p:spPr>
                <a:xfrm>
                  <a:off x="3849021" y="237141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8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6"/>
                      </a:cubicBezTo>
                      <a:cubicBezTo>
                        <a:pt x="409" y="1495"/>
                        <a:pt x="582" y="1560"/>
                        <a:pt x="763" y="1560"/>
                      </a:cubicBezTo>
                      <a:cubicBezTo>
                        <a:pt x="975" y="1560"/>
                        <a:pt x="1198" y="1472"/>
                        <a:pt x="1373" y="1297"/>
                      </a:cubicBezTo>
                      <a:cubicBezTo>
                        <a:pt x="1699" y="971"/>
                        <a:pt x="1745" y="482"/>
                        <a:pt x="1443" y="203"/>
                      </a:cubicBezTo>
                      <a:cubicBezTo>
                        <a:pt x="1316" y="66"/>
                        <a:pt x="1146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4" name="Google Shape;2724;p31"/>
                <p:cNvSpPr/>
                <p:nvPr/>
              </p:nvSpPr>
              <p:spPr>
                <a:xfrm>
                  <a:off x="3991117" y="2513515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68" y="1"/>
                      </a:moveTo>
                      <a:cubicBezTo>
                        <a:pt x="754" y="1"/>
                        <a:pt x="528" y="95"/>
                        <a:pt x="350" y="273"/>
                      </a:cubicBezTo>
                      <a:cubicBezTo>
                        <a:pt x="24" y="599"/>
                        <a:pt x="1" y="1088"/>
                        <a:pt x="280" y="1367"/>
                      </a:cubicBezTo>
                      <a:cubicBezTo>
                        <a:pt x="407" y="1504"/>
                        <a:pt x="577" y="1569"/>
                        <a:pt x="755" y="1569"/>
                      </a:cubicBezTo>
                      <a:cubicBezTo>
                        <a:pt x="969" y="1569"/>
                        <a:pt x="1195" y="1475"/>
                        <a:pt x="1373" y="1297"/>
                      </a:cubicBezTo>
                      <a:cubicBezTo>
                        <a:pt x="1699" y="971"/>
                        <a:pt x="1746" y="483"/>
                        <a:pt x="1443" y="204"/>
                      </a:cubicBezTo>
                      <a:cubicBezTo>
                        <a:pt x="1316" y="66"/>
                        <a:pt x="1147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5" name="Google Shape;2725;p31"/>
                <p:cNvSpPr/>
                <p:nvPr/>
              </p:nvSpPr>
              <p:spPr>
                <a:xfrm>
                  <a:off x="4133228" y="2655771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57"/>
                      </a:cubicBezTo>
                      <a:cubicBezTo>
                        <a:pt x="406" y="1494"/>
                        <a:pt x="576" y="1560"/>
                        <a:pt x="754" y="1560"/>
                      </a:cubicBezTo>
                      <a:cubicBezTo>
                        <a:pt x="968" y="1560"/>
                        <a:pt x="1195" y="1465"/>
                        <a:pt x="1373" y="1287"/>
                      </a:cubicBezTo>
                      <a:cubicBezTo>
                        <a:pt x="1698" y="961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6" name="Google Shape;2726;p31"/>
                <p:cNvSpPr/>
                <p:nvPr/>
              </p:nvSpPr>
              <p:spPr>
                <a:xfrm>
                  <a:off x="4275324" y="2797867"/>
                  <a:ext cx="28067" cy="25270"/>
                </a:xfrm>
                <a:custGeom>
                  <a:rect b="b" l="l" r="r" t="t"/>
                  <a:pathLst>
                    <a:path extrusionOk="0" h="1572" w="1746">
                      <a:moveTo>
                        <a:pt x="959" y="1"/>
                      </a:moveTo>
                      <a:cubicBezTo>
                        <a:pt x="747" y="1"/>
                        <a:pt x="525" y="88"/>
                        <a:pt x="349" y="264"/>
                      </a:cubicBezTo>
                      <a:cubicBezTo>
                        <a:pt x="24" y="590"/>
                        <a:pt x="0" y="1078"/>
                        <a:pt x="279" y="1380"/>
                      </a:cubicBezTo>
                      <a:cubicBezTo>
                        <a:pt x="406" y="1507"/>
                        <a:pt x="576" y="1572"/>
                        <a:pt x="754" y="1572"/>
                      </a:cubicBezTo>
                      <a:cubicBezTo>
                        <a:pt x="968" y="1572"/>
                        <a:pt x="1195" y="1478"/>
                        <a:pt x="1373" y="1287"/>
                      </a:cubicBezTo>
                      <a:cubicBezTo>
                        <a:pt x="1699" y="962"/>
                        <a:pt x="1745" y="473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7" name="Google Shape;2727;p31"/>
                <p:cNvSpPr/>
                <p:nvPr/>
              </p:nvSpPr>
              <p:spPr>
                <a:xfrm>
                  <a:off x="3284368" y="2083258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80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7" y="1486"/>
                        <a:pt x="1373" y="1311"/>
                      </a:cubicBezTo>
                      <a:cubicBezTo>
                        <a:pt x="1698" y="985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8" name="Google Shape;2728;p31"/>
                <p:cNvSpPr/>
                <p:nvPr/>
              </p:nvSpPr>
              <p:spPr>
                <a:xfrm>
                  <a:off x="3426464" y="222535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1"/>
                      </a:moveTo>
                      <a:cubicBezTo>
                        <a:pt x="747" y="1"/>
                        <a:pt x="525" y="89"/>
                        <a:pt x="349" y="264"/>
                      </a:cubicBezTo>
                      <a:cubicBezTo>
                        <a:pt x="24" y="590"/>
                        <a:pt x="0" y="1101"/>
                        <a:pt x="279" y="1381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8" y="1486"/>
                        <a:pt x="1373" y="1311"/>
                      </a:cubicBezTo>
                      <a:cubicBezTo>
                        <a:pt x="1699" y="985"/>
                        <a:pt x="1745" y="497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9" name="Google Shape;2729;p31"/>
                <p:cNvSpPr/>
                <p:nvPr/>
              </p:nvSpPr>
              <p:spPr>
                <a:xfrm>
                  <a:off x="3568559" y="236746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96"/>
                        <a:pt x="1443" y="193"/>
                      </a:cubicBezTo>
                      <a:cubicBezTo>
                        <a:pt x="1314" y="65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0" name="Google Shape;2730;p31"/>
                <p:cNvSpPr/>
                <p:nvPr/>
              </p:nvSpPr>
              <p:spPr>
                <a:xfrm>
                  <a:off x="3710655" y="2509721"/>
                  <a:ext cx="28067" cy="25141"/>
                </a:xfrm>
                <a:custGeom>
                  <a:rect b="b" l="l" r="r" t="t"/>
                  <a:pathLst>
                    <a:path extrusionOk="0" h="1564" w="1746">
                      <a:moveTo>
                        <a:pt x="986" y="0"/>
                      </a:moveTo>
                      <a:cubicBezTo>
                        <a:pt x="764" y="0"/>
                        <a:pt x="531" y="95"/>
                        <a:pt x="350" y="277"/>
                      </a:cubicBezTo>
                      <a:cubicBezTo>
                        <a:pt x="24" y="602"/>
                        <a:pt x="1" y="1091"/>
                        <a:pt x="280" y="1370"/>
                      </a:cubicBezTo>
                      <a:cubicBezTo>
                        <a:pt x="409" y="1499"/>
                        <a:pt x="587" y="1563"/>
                        <a:pt x="774" y="1563"/>
                      </a:cubicBezTo>
                      <a:cubicBezTo>
                        <a:pt x="992" y="1563"/>
                        <a:pt x="1221" y="1476"/>
                        <a:pt x="1397" y="1300"/>
                      </a:cubicBezTo>
                      <a:cubicBezTo>
                        <a:pt x="1699" y="975"/>
                        <a:pt x="1746" y="486"/>
                        <a:pt x="1466" y="184"/>
                      </a:cubicBezTo>
                      <a:cubicBezTo>
                        <a:pt x="1333" y="60"/>
                        <a:pt x="1162" y="0"/>
                        <a:pt x="9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1" name="Google Shape;2731;p31"/>
                <p:cNvSpPr/>
                <p:nvPr/>
              </p:nvSpPr>
              <p:spPr>
                <a:xfrm>
                  <a:off x="3852766" y="2651881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71" y="0"/>
                      </a:moveTo>
                      <a:cubicBezTo>
                        <a:pt x="753" y="0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698" y="971"/>
                        <a:pt x="1745" y="482"/>
                        <a:pt x="1466" y="203"/>
                      </a:cubicBezTo>
                      <a:cubicBezTo>
                        <a:pt x="1328" y="66"/>
                        <a:pt x="1153" y="0"/>
                        <a:pt x="9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2" name="Google Shape;2732;p31"/>
                <p:cNvSpPr/>
                <p:nvPr/>
              </p:nvSpPr>
              <p:spPr>
                <a:xfrm>
                  <a:off x="3994862" y="2793977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72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7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5"/>
                        <a:pt x="1396" y="1297"/>
                      </a:cubicBezTo>
                      <a:cubicBezTo>
                        <a:pt x="1699" y="971"/>
                        <a:pt x="1745" y="483"/>
                        <a:pt x="1466" y="203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3" name="Google Shape;2733;p31"/>
                <p:cNvSpPr/>
                <p:nvPr/>
              </p:nvSpPr>
              <p:spPr>
                <a:xfrm>
                  <a:off x="4136957" y="293623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8"/>
                        <a:pt x="280" y="1357"/>
                      </a:cubicBezTo>
                      <a:cubicBezTo>
                        <a:pt x="407" y="1494"/>
                        <a:pt x="581" y="1559"/>
                        <a:pt x="765" y="1559"/>
                      </a:cubicBezTo>
                      <a:cubicBezTo>
                        <a:pt x="985" y="1559"/>
                        <a:pt x="1219" y="1465"/>
                        <a:pt x="1396" y="1287"/>
                      </a:cubicBezTo>
                      <a:cubicBezTo>
                        <a:pt x="1699" y="961"/>
                        <a:pt x="1745" y="473"/>
                        <a:pt x="1466" y="194"/>
                      </a:cubicBezTo>
                      <a:cubicBezTo>
                        <a:pt x="1327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4" name="Google Shape;2734;p31"/>
                <p:cNvSpPr/>
                <p:nvPr/>
              </p:nvSpPr>
              <p:spPr>
                <a:xfrm>
                  <a:off x="3146002" y="222162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7" y="0"/>
                        <a:pt x="525" y="88"/>
                        <a:pt x="349" y="263"/>
                      </a:cubicBezTo>
                      <a:cubicBezTo>
                        <a:pt x="24" y="589"/>
                        <a:pt x="0" y="1078"/>
                        <a:pt x="280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73"/>
                        <a:pt x="1466" y="194"/>
                      </a:cubicBezTo>
                      <a:cubicBezTo>
                        <a:pt x="1326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5" name="Google Shape;2735;p31"/>
                <p:cNvSpPr/>
                <p:nvPr/>
              </p:nvSpPr>
              <p:spPr>
                <a:xfrm>
                  <a:off x="3288098" y="236372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7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27" y="65"/>
                        <a:pt x="1148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6" name="Google Shape;2736;p31"/>
                <p:cNvSpPr/>
                <p:nvPr/>
              </p:nvSpPr>
              <p:spPr>
                <a:xfrm>
                  <a:off x="3430193" y="250581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1"/>
                      </a:moveTo>
                      <a:cubicBezTo>
                        <a:pt x="748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96"/>
                        <a:pt x="1467" y="194"/>
                      </a:cubicBezTo>
                      <a:cubicBezTo>
                        <a:pt x="1327" y="65"/>
                        <a:pt x="1148" y="1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7" name="Google Shape;2737;p31"/>
                <p:cNvSpPr/>
                <p:nvPr/>
              </p:nvSpPr>
              <p:spPr>
                <a:xfrm>
                  <a:off x="3572305" y="264813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08" y="1496"/>
                        <a:pt x="587" y="1560"/>
                        <a:pt x="773" y="1560"/>
                      </a:cubicBezTo>
                      <a:cubicBezTo>
                        <a:pt x="991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8" name="Google Shape;2738;p31"/>
                <p:cNvSpPr/>
                <p:nvPr/>
              </p:nvSpPr>
              <p:spPr>
                <a:xfrm>
                  <a:off x="3714400" y="2790247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7" y="95"/>
                        <a:pt x="349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6" y="1503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6"/>
                      </a:cubicBezTo>
                      <a:cubicBezTo>
                        <a:pt x="1722" y="970"/>
                        <a:pt x="1745" y="482"/>
                        <a:pt x="1466" y="203"/>
                      </a:cubicBezTo>
                      <a:cubicBezTo>
                        <a:pt x="1329" y="65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9" name="Google Shape;2739;p31"/>
                <p:cNvSpPr/>
                <p:nvPr/>
              </p:nvSpPr>
              <p:spPr>
                <a:xfrm>
                  <a:off x="3856496" y="293234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8" y="95"/>
                        <a:pt x="350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7" y="1503"/>
                        <a:pt x="581" y="1569"/>
                        <a:pt x="765" y="1569"/>
                      </a:cubicBezTo>
                      <a:cubicBezTo>
                        <a:pt x="985" y="1569"/>
                        <a:pt x="1219" y="1474"/>
                        <a:pt x="1397" y="1296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29" y="66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0" name="Google Shape;2740;p31"/>
                <p:cNvSpPr/>
                <p:nvPr/>
              </p:nvSpPr>
              <p:spPr>
                <a:xfrm>
                  <a:off x="3998607" y="3074438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71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28" y="66"/>
                        <a:pt x="1153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1" name="Google Shape;2741;p31"/>
                <p:cNvSpPr/>
                <p:nvPr/>
              </p:nvSpPr>
              <p:spPr>
                <a:xfrm>
                  <a:off x="3007636" y="23599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6" y="194"/>
                      </a:cubicBezTo>
                      <a:cubicBezTo>
                        <a:pt x="1338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2" name="Google Shape;2742;p31"/>
                <p:cNvSpPr/>
                <p:nvPr/>
              </p:nvSpPr>
              <p:spPr>
                <a:xfrm>
                  <a:off x="3149747" y="2502086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23" y="589"/>
                        <a:pt x="0" y="1077"/>
                        <a:pt x="279" y="1380"/>
                      </a:cubicBezTo>
                      <a:cubicBezTo>
                        <a:pt x="408" y="1509"/>
                        <a:pt x="586" y="1573"/>
                        <a:pt x="773" y="1573"/>
                      </a:cubicBezTo>
                      <a:cubicBezTo>
                        <a:pt x="991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3" name="Google Shape;2743;p31"/>
                <p:cNvSpPr/>
                <p:nvPr/>
              </p:nvSpPr>
              <p:spPr>
                <a:xfrm>
                  <a:off x="3291843" y="2644182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80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4" name="Google Shape;2744;p31"/>
                <p:cNvSpPr/>
                <p:nvPr/>
              </p:nvSpPr>
              <p:spPr>
                <a:xfrm>
                  <a:off x="3433938" y="278627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5" name="Google Shape;2745;p31"/>
                <p:cNvSpPr/>
                <p:nvPr/>
              </p:nvSpPr>
              <p:spPr>
                <a:xfrm>
                  <a:off x="3576034" y="292859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7"/>
                      </a:cubicBezTo>
                      <a:cubicBezTo>
                        <a:pt x="420" y="1495"/>
                        <a:pt x="599" y="1560"/>
                        <a:pt x="783" y="1560"/>
                      </a:cubicBezTo>
                      <a:cubicBezTo>
                        <a:pt x="999" y="1560"/>
                        <a:pt x="1221" y="1472"/>
                        <a:pt x="1397" y="1297"/>
                      </a:cubicBezTo>
                      <a:cubicBezTo>
                        <a:pt x="1722" y="971"/>
                        <a:pt x="1746" y="483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6" name="Google Shape;2746;p31"/>
                <p:cNvSpPr/>
                <p:nvPr/>
              </p:nvSpPr>
              <p:spPr>
                <a:xfrm>
                  <a:off x="3718145" y="3070693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6"/>
                        <a:pt x="349" y="273"/>
                      </a:cubicBezTo>
                      <a:cubicBezTo>
                        <a:pt x="47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7" name="Google Shape;2747;p31"/>
                <p:cNvSpPr/>
                <p:nvPr/>
              </p:nvSpPr>
              <p:spPr>
                <a:xfrm>
                  <a:off x="3860241" y="3212805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80" y="1366"/>
                      </a:cubicBezTo>
                      <a:cubicBezTo>
                        <a:pt x="417" y="1503"/>
                        <a:pt x="592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748" name="Google Shape;2748;p31"/>
              <p:cNvGrpSpPr/>
              <p:nvPr/>
            </p:nvGrpSpPr>
            <p:grpSpPr>
              <a:xfrm>
                <a:off x="5242841" y="445032"/>
                <a:ext cx="1969361" cy="1003983"/>
                <a:chOff x="529500" y="1798295"/>
                <a:chExt cx="2203358" cy="1123275"/>
              </a:xfrm>
            </p:grpSpPr>
            <p:sp>
              <p:nvSpPr>
                <p:cNvPr id="2749" name="Google Shape;2749;p31"/>
                <p:cNvSpPr/>
                <p:nvPr/>
              </p:nvSpPr>
              <p:spPr>
                <a:xfrm>
                  <a:off x="529500" y="1798569"/>
                  <a:ext cx="1101716" cy="561580"/>
                </a:xfrm>
                <a:custGeom>
                  <a:rect b="b" l="l" r="r" t="t"/>
                  <a:pathLst>
                    <a:path extrusionOk="0" h="34935" w="68536">
                      <a:moveTo>
                        <a:pt x="67662" y="0"/>
                      </a:moveTo>
                      <a:cubicBezTo>
                        <a:pt x="65145" y="0"/>
                        <a:pt x="62456" y="361"/>
                        <a:pt x="59393" y="1132"/>
                      </a:cubicBezTo>
                      <a:cubicBezTo>
                        <a:pt x="57532" y="1574"/>
                        <a:pt x="55694" y="2132"/>
                        <a:pt x="53972" y="2807"/>
                      </a:cubicBezTo>
                      <a:cubicBezTo>
                        <a:pt x="36734" y="8948"/>
                        <a:pt x="15680" y="23814"/>
                        <a:pt x="14796" y="24442"/>
                      </a:cubicBezTo>
                      <a:lnTo>
                        <a:pt x="0" y="34934"/>
                      </a:lnTo>
                      <a:lnTo>
                        <a:pt x="20147" y="34934"/>
                      </a:lnTo>
                      <a:cubicBezTo>
                        <a:pt x="20147" y="34934"/>
                        <a:pt x="40875" y="20231"/>
                        <a:pt x="57090" y="14485"/>
                      </a:cubicBezTo>
                      <a:cubicBezTo>
                        <a:pt x="58486" y="13927"/>
                        <a:pt x="59974" y="13485"/>
                        <a:pt x="61510" y="13136"/>
                      </a:cubicBezTo>
                      <a:cubicBezTo>
                        <a:pt x="63743" y="12554"/>
                        <a:pt x="65837" y="12229"/>
                        <a:pt x="67698" y="12229"/>
                      </a:cubicBezTo>
                      <a:cubicBezTo>
                        <a:pt x="67977" y="12229"/>
                        <a:pt x="68256" y="12252"/>
                        <a:pt x="68536" y="12252"/>
                      </a:cubicBezTo>
                      <a:lnTo>
                        <a:pt x="68536" y="15"/>
                      </a:lnTo>
                      <a:cubicBezTo>
                        <a:pt x="68247" y="5"/>
                        <a:pt x="67955" y="0"/>
                        <a:pt x="676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0" name="Google Shape;2750;p31"/>
                <p:cNvSpPr/>
                <p:nvPr/>
              </p:nvSpPr>
              <p:spPr>
                <a:xfrm>
                  <a:off x="1631142" y="2360103"/>
                  <a:ext cx="1101346" cy="561323"/>
                </a:xfrm>
                <a:custGeom>
                  <a:rect b="b" l="l" r="r" t="t"/>
                  <a:pathLst>
                    <a:path extrusionOk="0" h="34919" w="68513">
                      <a:moveTo>
                        <a:pt x="48366" y="0"/>
                      </a:moveTo>
                      <a:cubicBezTo>
                        <a:pt x="48366" y="0"/>
                        <a:pt x="27638" y="14703"/>
                        <a:pt x="11446" y="20426"/>
                      </a:cubicBezTo>
                      <a:cubicBezTo>
                        <a:pt x="10027" y="20984"/>
                        <a:pt x="8562" y="21426"/>
                        <a:pt x="7026" y="21775"/>
                      </a:cubicBezTo>
                      <a:cubicBezTo>
                        <a:pt x="4770" y="22357"/>
                        <a:pt x="2676" y="22682"/>
                        <a:pt x="815" y="22682"/>
                      </a:cubicBezTo>
                      <a:cubicBezTo>
                        <a:pt x="536" y="22682"/>
                        <a:pt x="256" y="22659"/>
                        <a:pt x="1" y="22659"/>
                      </a:cubicBezTo>
                      <a:lnTo>
                        <a:pt x="1" y="34919"/>
                      </a:lnTo>
                      <a:lnTo>
                        <a:pt x="815" y="34919"/>
                      </a:lnTo>
                      <a:cubicBezTo>
                        <a:pt x="3327" y="34919"/>
                        <a:pt x="6049" y="34547"/>
                        <a:pt x="9120" y="33779"/>
                      </a:cubicBezTo>
                      <a:cubicBezTo>
                        <a:pt x="11004" y="33337"/>
                        <a:pt x="12819" y="32779"/>
                        <a:pt x="14564" y="32104"/>
                      </a:cubicBezTo>
                      <a:cubicBezTo>
                        <a:pt x="31802" y="25962"/>
                        <a:pt x="52856" y="11120"/>
                        <a:pt x="53740" y="10469"/>
                      </a:cubicBezTo>
                      <a:lnTo>
                        <a:pt x="6851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1" name="Google Shape;2751;p31"/>
                <p:cNvSpPr/>
                <p:nvPr/>
              </p:nvSpPr>
              <p:spPr>
                <a:xfrm>
                  <a:off x="1631142" y="1798295"/>
                  <a:ext cx="1101716" cy="561853"/>
                </a:xfrm>
                <a:custGeom>
                  <a:rect b="b" l="l" r="r" t="t"/>
                  <a:pathLst>
                    <a:path extrusionOk="0" h="34952" w="68536">
                      <a:moveTo>
                        <a:pt x="690" y="0"/>
                      </a:moveTo>
                      <a:cubicBezTo>
                        <a:pt x="459" y="0"/>
                        <a:pt x="229" y="3"/>
                        <a:pt x="1" y="9"/>
                      </a:cubicBezTo>
                      <a:lnTo>
                        <a:pt x="1" y="12269"/>
                      </a:lnTo>
                      <a:cubicBezTo>
                        <a:pt x="280" y="12269"/>
                        <a:pt x="536" y="12246"/>
                        <a:pt x="815" y="12246"/>
                      </a:cubicBezTo>
                      <a:cubicBezTo>
                        <a:pt x="2676" y="12246"/>
                        <a:pt x="4770" y="12571"/>
                        <a:pt x="7026" y="13153"/>
                      </a:cubicBezTo>
                      <a:cubicBezTo>
                        <a:pt x="8538" y="13502"/>
                        <a:pt x="10027" y="13967"/>
                        <a:pt x="11446" y="14502"/>
                      </a:cubicBezTo>
                      <a:cubicBezTo>
                        <a:pt x="27638" y="20225"/>
                        <a:pt x="48366" y="34951"/>
                        <a:pt x="48366" y="34951"/>
                      </a:cubicBezTo>
                      <a:lnTo>
                        <a:pt x="68536" y="34951"/>
                      </a:lnTo>
                      <a:lnTo>
                        <a:pt x="53740" y="24459"/>
                      </a:lnTo>
                      <a:cubicBezTo>
                        <a:pt x="52856" y="23831"/>
                        <a:pt x="31802" y="8965"/>
                        <a:pt x="14564" y="2824"/>
                      </a:cubicBezTo>
                      <a:cubicBezTo>
                        <a:pt x="12842" y="2149"/>
                        <a:pt x="11004" y="1591"/>
                        <a:pt x="9120" y="1149"/>
                      </a:cubicBezTo>
                      <a:cubicBezTo>
                        <a:pt x="6004" y="359"/>
                        <a:pt x="3260" y="0"/>
                        <a:pt x="69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2" name="Google Shape;2752;p31"/>
                <p:cNvSpPr/>
                <p:nvPr/>
              </p:nvSpPr>
              <p:spPr>
                <a:xfrm>
                  <a:off x="529500" y="2359717"/>
                  <a:ext cx="1101716" cy="561853"/>
                </a:xfrm>
                <a:custGeom>
                  <a:rect b="b" l="l" r="r" t="t"/>
                  <a:pathLst>
                    <a:path extrusionOk="0" h="34952" w="68536">
                      <a:moveTo>
                        <a:pt x="0" y="1"/>
                      </a:moveTo>
                      <a:lnTo>
                        <a:pt x="14796" y="10493"/>
                      </a:lnTo>
                      <a:cubicBezTo>
                        <a:pt x="15680" y="11144"/>
                        <a:pt x="36734" y="25986"/>
                        <a:pt x="53972" y="32128"/>
                      </a:cubicBezTo>
                      <a:cubicBezTo>
                        <a:pt x="55694" y="32803"/>
                        <a:pt x="57532" y="33361"/>
                        <a:pt x="59393" y="33803"/>
                      </a:cubicBezTo>
                      <a:cubicBezTo>
                        <a:pt x="62530" y="34593"/>
                        <a:pt x="65276" y="34952"/>
                        <a:pt x="67846" y="34952"/>
                      </a:cubicBezTo>
                      <a:cubicBezTo>
                        <a:pt x="68077" y="34952"/>
                        <a:pt x="68307" y="34949"/>
                        <a:pt x="68536" y="34943"/>
                      </a:cubicBezTo>
                      <a:lnTo>
                        <a:pt x="68536" y="22683"/>
                      </a:lnTo>
                      <a:cubicBezTo>
                        <a:pt x="68256" y="22683"/>
                        <a:pt x="67977" y="22706"/>
                        <a:pt x="67698" y="22706"/>
                      </a:cubicBezTo>
                      <a:cubicBezTo>
                        <a:pt x="65837" y="22706"/>
                        <a:pt x="63743" y="22381"/>
                        <a:pt x="61510" y="21799"/>
                      </a:cubicBezTo>
                      <a:cubicBezTo>
                        <a:pt x="59974" y="21450"/>
                        <a:pt x="58486" y="21008"/>
                        <a:pt x="57090" y="20450"/>
                      </a:cubicBezTo>
                      <a:cubicBezTo>
                        <a:pt x="40875" y="14727"/>
                        <a:pt x="20147" y="1"/>
                        <a:pt x="2014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3" name="Google Shape;2753;p31"/>
                <p:cNvSpPr/>
                <p:nvPr/>
              </p:nvSpPr>
              <p:spPr>
                <a:xfrm>
                  <a:off x="853330" y="1995123"/>
                  <a:ext cx="1555353" cy="729628"/>
                </a:xfrm>
                <a:custGeom>
                  <a:rect b="b" l="l" r="r" t="t"/>
                  <a:pathLst>
                    <a:path extrusionOk="0" h="45389" w="96756">
                      <a:moveTo>
                        <a:pt x="47552" y="1"/>
                      </a:moveTo>
                      <a:cubicBezTo>
                        <a:pt x="45691" y="1"/>
                        <a:pt x="43597" y="326"/>
                        <a:pt x="41364" y="908"/>
                      </a:cubicBezTo>
                      <a:cubicBezTo>
                        <a:pt x="39828" y="1257"/>
                        <a:pt x="38340" y="1722"/>
                        <a:pt x="36944" y="2257"/>
                      </a:cubicBezTo>
                      <a:cubicBezTo>
                        <a:pt x="20729" y="7980"/>
                        <a:pt x="1" y="22706"/>
                        <a:pt x="1" y="22706"/>
                      </a:cubicBezTo>
                      <a:cubicBezTo>
                        <a:pt x="1" y="22706"/>
                        <a:pt x="20729" y="37409"/>
                        <a:pt x="36944" y="43132"/>
                      </a:cubicBezTo>
                      <a:cubicBezTo>
                        <a:pt x="38340" y="43690"/>
                        <a:pt x="39828" y="44132"/>
                        <a:pt x="41364" y="44481"/>
                      </a:cubicBezTo>
                      <a:cubicBezTo>
                        <a:pt x="43597" y="45063"/>
                        <a:pt x="45691" y="45388"/>
                        <a:pt x="47552" y="45388"/>
                      </a:cubicBezTo>
                      <a:cubicBezTo>
                        <a:pt x="47831" y="45388"/>
                        <a:pt x="48110" y="45365"/>
                        <a:pt x="48390" y="45365"/>
                      </a:cubicBezTo>
                      <a:cubicBezTo>
                        <a:pt x="48645" y="45365"/>
                        <a:pt x="48925" y="45388"/>
                        <a:pt x="49204" y="45388"/>
                      </a:cubicBezTo>
                      <a:cubicBezTo>
                        <a:pt x="51065" y="45388"/>
                        <a:pt x="53159" y="45063"/>
                        <a:pt x="55415" y="44481"/>
                      </a:cubicBezTo>
                      <a:cubicBezTo>
                        <a:pt x="56927" y="44132"/>
                        <a:pt x="58416" y="43690"/>
                        <a:pt x="59835" y="43132"/>
                      </a:cubicBezTo>
                      <a:cubicBezTo>
                        <a:pt x="76027" y="37409"/>
                        <a:pt x="96755" y="22683"/>
                        <a:pt x="96755" y="22683"/>
                      </a:cubicBezTo>
                      <a:cubicBezTo>
                        <a:pt x="96755" y="22683"/>
                        <a:pt x="76027" y="7980"/>
                        <a:pt x="59835" y="2257"/>
                      </a:cubicBezTo>
                      <a:cubicBezTo>
                        <a:pt x="58416" y="1699"/>
                        <a:pt x="56927" y="1257"/>
                        <a:pt x="55415" y="908"/>
                      </a:cubicBezTo>
                      <a:cubicBezTo>
                        <a:pt x="53159" y="326"/>
                        <a:pt x="51065" y="1"/>
                        <a:pt x="49204" y="1"/>
                      </a:cubicBezTo>
                      <a:cubicBezTo>
                        <a:pt x="48925" y="1"/>
                        <a:pt x="48645" y="24"/>
                        <a:pt x="48390" y="24"/>
                      </a:cubicBezTo>
                      <a:cubicBezTo>
                        <a:pt x="48110" y="24"/>
                        <a:pt x="47831" y="1"/>
                        <a:pt x="475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4" name="Google Shape;2754;p31"/>
                <p:cNvSpPr/>
                <p:nvPr/>
              </p:nvSpPr>
              <p:spPr>
                <a:xfrm>
                  <a:off x="1266548" y="1995879"/>
                  <a:ext cx="364629" cy="364260"/>
                </a:xfrm>
                <a:custGeom>
                  <a:rect b="b" l="l" r="r" t="t"/>
                  <a:pathLst>
                    <a:path extrusionOk="0" h="22660" w="22683">
                      <a:moveTo>
                        <a:pt x="22683" y="0"/>
                      </a:moveTo>
                      <a:cubicBezTo>
                        <a:pt x="10143" y="0"/>
                        <a:pt x="0" y="10143"/>
                        <a:pt x="0" y="22659"/>
                      </a:cubicBezTo>
                      <a:lnTo>
                        <a:pt x="11632" y="22659"/>
                      </a:lnTo>
                      <a:cubicBezTo>
                        <a:pt x="11632" y="16587"/>
                        <a:pt x="16587" y="11632"/>
                        <a:pt x="22683" y="11632"/>
                      </a:cubicBezTo>
                      <a:lnTo>
                        <a:pt x="2268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" name="Google Shape;2755;p31"/>
                <p:cNvSpPr/>
                <p:nvPr/>
              </p:nvSpPr>
              <p:spPr>
                <a:xfrm>
                  <a:off x="1630772" y="1995493"/>
                  <a:ext cx="364629" cy="364645"/>
                </a:xfrm>
                <a:custGeom>
                  <a:rect b="b" l="l" r="r" t="t"/>
                  <a:pathLst>
                    <a:path extrusionOk="0" h="22684" w="22683">
                      <a:moveTo>
                        <a:pt x="0" y="1"/>
                      </a:moveTo>
                      <a:lnTo>
                        <a:pt x="0" y="11656"/>
                      </a:lnTo>
                      <a:cubicBezTo>
                        <a:pt x="6095" y="11656"/>
                        <a:pt x="11051" y="16588"/>
                        <a:pt x="11051" y="22683"/>
                      </a:cubicBezTo>
                      <a:lnTo>
                        <a:pt x="22683" y="22683"/>
                      </a:lnTo>
                      <a:cubicBezTo>
                        <a:pt x="22683" y="10167"/>
                        <a:pt x="12539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6" name="Google Shape;2756;p31"/>
                <p:cNvSpPr/>
                <p:nvPr/>
              </p:nvSpPr>
              <p:spPr>
                <a:xfrm>
                  <a:off x="1266548" y="2360103"/>
                  <a:ext cx="364259" cy="364629"/>
                </a:xfrm>
                <a:custGeom>
                  <a:rect b="b" l="l" r="r" t="t"/>
                  <a:pathLst>
                    <a:path extrusionOk="0" h="22683" w="22660">
                      <a:moveTo>
                        <a:pt x="0" y="0"/>
                      </a:moveTo>
                      <a:cubicBezTo>
                        <a:pt x="0" y="12539"/>
                        <a:pt x="10143" y="22682"/>
                        <a:pt x="22659" y="22682"/>
                      </a:cubicBezTo>
                      <a:lnTo>
                        <a:pt x="22659" y="11027"/>
                      </a:lnTo>
                      <a:cubicBezTo>
                        <a:pt x="16587" y="11027"/>
                        <a:pt x="11632" y="6095"/>
                        <a:pt x="116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7" name="Google Shape;2757;p31"/>
                <p:cNvSpPr/>
                <p:nvPr/>
              </p:nvSpPr>
              <p:spPr>
                <a:xfrm>
                  <a:off x="1630772" y="2360103"/>
                  <a:ext cx="364629" cy="364629"/>
                </a:xfrm>
                <a:custGeom>
                  <a:rect b="b" l="l" r="r" t="t"/>
                  <a:pathLst>
                    <a:path extrusionOk="0" h="22683" w="22683">
                      <a:moveTo>
                        <a:pt x="11051" y="0"/>
                      </a:moveTo>
                      <a:cubicBezTo>
                        <a:pt x="11051" y="6095"/>
                        <a:pt x="6095" y="11027"/>
                        <a:pt x="0" y="11027"/>
                      </a:cubicBezTo>
                      <a:lnTo>
                        <a:pt x="0" y="22682"/>
                      </a:lnTo>
                      <a:cubicBezTo>
                        <a:pt x="12539" y="22682"/>
                        <a:pt x="22683" y="12539"/>
                        <a:pt x="226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8" name="Google Shape;2758;p31"/>
                <p:cNvSpPr/>
                <p:nvPr/>
              </p:nvSpPr>
              <p:spPr>
                <a:xfrm>
                  <a:off x="1429588" y="2183014"/>
                  <a:ext cx="402775" cy="354566"/>
                </a:xfrm>
                <a:custGeom>
                  <a:rect b="b" l="l" r="r" t="t"/>
                  <a:pathLst>
                    <a:path extrusionOk="0" h="22057" w="25056">
                      <a:moveTo>
                        <a:pt x="12522" y="1"/>
                      </a:moveTo>
                      <a:cubicBezTo>
                        <a:pt x="11091" y="1"/>
                        <a:pt x="9636" y="281"/>
                        <a:pt x="8236" y="874"/>
                      </a:cubicBezTo>
                      <a:cubicBezTo>
                        <a:pt x="2629" y="3247"/>
                        <a:pt x="0" y="9714"/>
                        <a:pt x="2373" y="15321"/>
                      </a:cubicBezTo>
                      <a:cubicBezTo>
                        <a:pt x="4153" y="19527"/>
                        <a:pt x="8237" y="22057"/>
                        <a:pt x="12534" y="22057"/>
                      </a:cubicBezTo>
                      <a:cubicBezTo>
                        <a:pt x="13965" y="22057"/>
                        <a:pt x="15419" y="21776"/>
                        <a:pt x="16820" y="21183"/>
                      </a:cubicBezTo>
                      <a:cubicBezTo>
                        <a:pt x="22427" y="18810"/>
                        <a:pt x="25055" y="12343"/>
                        <a:pt x="22683" y="6736"/>
                      </a:cubicBezTo>
                      <a:cubicBezTo>
                        <a:pt x="20903" y="2531"/>
                        <a:pt x="16818" y="1"/>
                        <a:pt x="1252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9" name="Google Shape;2759;p31"/>
                <p:cNvSpPr/>
                <p:nvPr/>
              </p:nvSpPr>
              <p:spPr>
                <a:xfrm>
                  <a:off x="1657327" y="2101470"/>
                  <a:ext cx="230741" cy="214762"/>
                </a:xfrm>
                <a:custGeom>
                  <a:rect b="b" l="l" r="r" t="t"/>
                  <a:pathLst>
                    <a:path extrusionOk="0" h="13360" w="14354">
                      <a:moveTo>
                        <a:pt x="7151" y="0"/>
                      </a:moveTo>
                      <a:cubicBezTo>
                        <a:pt x="3919" y="0"/>
                        <a:pt x="1083" y="2347"/>
                        <a:pt x="558" y="5621"/>
                      </a:cubicBezTo>
                      <a:cubicBezTo>
                        <a:pt x="0" y="9274"/>
                        <a:pt x="2489" y="12694"/>
                        <a:pt x="6118" y="13275"/>
                      </a:cubicBezTo>
                      <a:cubicBezTo>
                        <a:pt x="6475" y="13332"/>
                        <a:pt x="6830" y="13359"/>
                        <a:pt x="7179" y="13359"/>
                      </a:cubicBezTo>
                      <a:cubicBezTo>
                        <a:pt x="10412" y="13359"/>
                        <a:pt x="13247" y="11011"/>
                        <a:pt x="13772" y="7715"/>
                      </a:cubicBezTo>
                      <a:cubicBezTo>
                        <a:pt x="14354" y="4063"/>
                        <a:pt x="11865" y="643"/>
                        <a:pt x="8212" y="85"/>
                      </a:cubicBezTo>
                      <a:cubicBezTo>
                        <a:pt x="7855" y="28"/>
                        <a:pt x="7501" y="0"/>
                        <a:pt x="71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760" name="Google Shape;2760;p31"/>
              <p:cNvSpPr/>
              <p:nvPr/>
            </p:nvSpPr>
            <p:spPr>
              <a:xfrm rot="2700000">
                <a:off x="8063876" y="193183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61" name="Google Shape;2761;p31"/>
              <p:cNvGrpSpPr/>
              <p:nvPr/>
            </p:nvGrpSpPr>
            <p:grpSpPr>
              <a:xfrm>
                <a:off x="8031661" y="1024380"/>
                <a:ext cx="1452345" cy="1450434"/>
                <a:chOff x="3007636" y="1529825"/>
                <a:chExt cx="1710452" cy="1708201"/>
              </a:xfrm>
            </p:grpSpPr>
            <p:sp>
              <p:nvSpPr>
                <p:cNvPr id="2762" name="Google Shape;2762;p31"/>
                <p:cNvSpPr/>
                <p:nvPr/>
              </p:nvSpPr>
              <p:spPr>
                <a:xfrm>
                  <a:off x="3837432" y="152982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79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1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3" name="Google Shape;2763;p31"/>
                <p:cNvSpPr/>
                <p:nvPr/>
              </p:nvSpPr>
              <p:spPr>
                <a:xfrm>
                  <a:off x="3979527" y="167214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50" y="273"/>
                      </a:cubicBezTo>
                      <a:cubicBezTo>
                        <a:pt x="24" y="575"/>
                        <a:pt x="1" y="1087"/>
                        <a:pt x="280" y="1366"/>
                      </a:cubicBezTo>
                      <a:cubicBezTo>
                        <a:pt x="419" y="1495"/>
                        <a:pt x="599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4" name="Google Shape;2764;p31"/>
                <p:cNvSpPr/>
                <p:nvPr/>
              </p:nvSpPr>
              <p:spPr>
                <a:xfrm>
                  <a:off x="4121623" y="1814241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9" y="1475"/>
                        <a:pt x="1397" y="1297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5" name="Google Shape;2765;p31"/>
                <p:cNvSpPr/>
                <p:nvPr/>
              </p:nvSpPr>
              <p:spPr>
                <a:xfrm>
                  <a:off x="4263734" y="1956337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6" name="Google Shape;2766;p31"/>
                <p:cNvSpPr/>
                <p:nvPr/>
              </p:nvSpPr>
              <p:spPr>
                <a:xfrm>
                  <a:off x="4405830" y="209859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4"/>
                      </a:cubicBezTo>
                      <a:cubicBezTo>
                        <a:pt x="24" y="589"/>
                        <a:pt x="0" y="1078"/>
                        <a:pt x="280" y="1357"/>
                      </a:cubicBezTo>
                      <a:cubicBezTo>
                        <a:pt x="417" y="1494"/>
                        <a:pt x="592" y="1560"/>
                        <a:pt x="774" y="1560"/>
                      </a:cubicBezTo>
                      <a:cubicBezTo>
                        <a:pt x="992" y="1560"/>
                        <a:pt x="1218" y="1465"/>
                        <a:pt x="1396" y="1287"/>
                      </a:cubicBezTo>
                      <a:cubicBezTo>
                        <a:pt x="1722" y="961"/>
                        <a:pt x="1745" y="473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7" name="Google Shape;2767;p31"/>
                <p:cNvSpPr/>
                <p:nvPr/>
              </p:nvSpPr>
              <p:spPr>
                <a:xfrm>
                  <a:off x="4547925" y="224068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078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8" name="Google Shape;2768;p31"/>
                <p:cNvSpPr/>
                <p:nvPr/>
              </p:nvSpPr>
              <p:spPr>
                <a:xfrm>
                  <a:off x="4690021" y="238278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1"/>
                      </a:moveTo>
                      <a:cubicBezTo>
                        <a:pt x="755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20" y="1510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7" y="194"/>
                      </a:cubicBezTo>
                      <a:cubicBezTo>
                        <a:pt x="1338" y="65"/>
                        <a:pt x="1159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9" name="Google Shape;2769;p31"/>
                <p:cNvSpPr/>
                <p:nvPr/>
              </p:nvSpPr>
              <p:spPr>
                <a:xfrm>
                  <a:off x="3699065" y="16681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47" y="590"/>
                        <a:pt x="1" y="1078"/>
                        <a:pt x="280" y="1381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5" y="497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0" name="Google Shape;2770;p31"/>
                <p:cNvSpPr/>
                <p:nvPr/>
              </p:nvSpPr>
              <p:spPr>
                <a:xfrm>
                  <a:off x="3841161" y="181028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0"/>
                      </a:moveTo>
                      <a:cubicBezTo>
                        <a:pt x="755" y="0"/>
                        <a:pt x="525" y="88"/>
                        <a:pt x="350" y="263"/>
                      </a:cubicBezTo>
                      <a:cubicBezTo>
                        <a:pt x="47" y="589"/>
                        <a:pt x="1" y="1101"/>
                        <a:pt x="280" y="1380"/>
                      </a:cubicBezTo>
                      <a:cubicBezTo>
                        <a:pt x="420" y="1509"/>
                        <a:pt x="599" y="1573"/>
                        <a:pt x="783" y="1573"/>
                      </a:cubicBezTo>
                      <a:cubicBezTo>
                        <a:pt x="999" y="1573"/>
                        <a:pt x="1221" y="1485"/>
                        <a:pt x="1397" y="1310"/>
                      </a:cubicBezTo>
                      <a:cubicBezTo>
                        <a:pt x="1722" y="984"/>
                        <a:pt x="1746" y="496"/>
                        <a:pt x="1467" y="193"/>
                      </a:cubicBezTo>
                      <a:cubicBezTo>
                        <a:pt x="1338" y="65"/>
                        <a:pt x="1159" y="0"/>
                        <a:pt x="9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1" name="Google Shape;2771;p31"/>
                <p:cNvSpPr/>
                <p:nvPr/>
              </p:nvSpPr>
              <p:spPr>
                <a:xfrm>
                  <a:off x="3983272" y="1952607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81" y="0"/>
                      </a:moveTo>
                      <a:cubicBezTo>
                        <a:pt x="760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79" y="1366"/>
                      </a:cubicBezTo>
                      <a:cubicBezTo>
                        <a:pt x="419" y="1495"/>
                        <a:pt x="598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2" name="Google Shape;2772;p31"/>
                <p:cNvSpPr/>
                <p:nvPr/>
              </p:nvSpPr>
              <p:spPr>
                <a:xfrm>
                  <a:off x="4125368" y="209470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9"/>
                        <a:pt x="0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3" name="Google Shape;2773;p31"/>
                <p:cNvSpPr/>
                <p:nvPr/>
              </p:nvSpPr>
              <p:spPr>
                <a:xfrm>
                  <a:off x="4267463" y="223695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50" y="263"/>
                      </a:cubicBezTo>
                      <a:cubicBezTo>
                        <a:pt x="47" y="589"/>
                        <a:pt x="1" y="1077"/>
                        <a:pt x="280" y="1357"/>
                      </a:cubicBezTo>
                      <a:cubicBezTo>
                        <a:pt x="417" y="1494"/>
                        <a:pt x="593" y="1559"/>
                        <a:pt x="774" y="1559"/>
                      </a:cubicBezTo>
                      <a:cubicBezTo>
                        <a:pt x="992" y="1559"/>
                        <a:pt x="1219" y="1465"/>
                        <a:pt x="1397" y="1287"/>
                      </a:cubicBezTo>
                      <a:cubicBezTo>
                        <a:pt x="1722" y="961"/>
                        <a:pt x="1746" y="473"/>
                        <a:pt x="1466" y="193"/>
                      </a:cubicBezTo>
                      <a:cubicBezTo>
                        <a:pt x="1338" y="64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4" name="Google Shape;2774;p31"/>
                <p:cNvSpPr/>
                <p:nvPr/>
              </p:nvSpPr>
              <p:spPr>
                <a:xfrm>
                  <a:off x="4409575" y="2379055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0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5" name="Google Shape;2775;p31"/>
                <p:cNvSpPr/>
                <p:nvPr/>
              </p:nvSpPr>
              <p:spPr>
                <a:xfrm>
                  <a:off x="4551670" y="252115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49" y="264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6" name="Google Shape;2776;p31"/>
                <p:cNvSpPr/>
                <p:nvPr/>
              </p:nvSpPr>
              <p:spPr>
                <a:xfrm>
                  <a:off x="3560715" y="1806542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82" y="0"/>
                      </a:moveTo>
                      <a:cubicBezTo>
                        <a:pt x="770" y="0"/>
                        <a:pt x="548" y="88"/>
                        <a:pt x="372" y="264"/>
                      </a:cubicBezTo>
                      <a:cubicBezTo>
                        <a:pt x="47" y="589"/>
                        <a:pt x="0" y="1101"/>
                        <a:pt x="302" y="1380"/>
                      </a:cubicBezTo>
                      <a:cubicBezTo>
                        <a:pt x="431" y="1509"/>
                        <a:pt x="605" y="1573"/>
                        <a:pt x="786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3" y="0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7" name="Google Shape;2777;p31"/>
                <p:cNvSpPr/>
                <p:nvPr/>
              </p:nvSpPr>
              <p:spPr>
                <a:xfrm>
                  <a:off x="3702811" y="194863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2" y="1"/>
                      </a:moveTo>
                      <a:cubicBezTo>
                        <a:pt x="771" y="1"/>
                        <a:pt x="548" y="88"/>
                        <a:pt x="373" y="264"/>
                      </a:cubicBezTo>
                      <a:cubicBezTo>
                        <a:pt x="47" y="589"/>
                        <a:pt x="0" y="1101"/>
                        <a:pt x="303" y="1380"/>
                      </a:cubicBezTo>
                      <a:cubicBezTo>
                        <a:pt x="432" y="1509"/>
                        <a:pt x="605" y="1574"/>
                        <a:pt x="786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4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8" name="Google Shape;2778;p31"/>
                <p:cNvSpPr/>
                <p:nvPr/>
              </p:nvSpPr>
              <p:spPr>
                <a:xfrm>
                  <a:off x="3844906" y="209095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91" y="1"/>
                      </a:moveTo>
                      <a:cubicBezTo>
                        <a:pt x="777" y="1"/>
                        <a:pt x="551" y="95"/>
                        <a:pt x="373" y="273"/>
                      </a:cubicBezTo>
                      <a:cubicBezTo>
                        <a:pt x="47" y="599"/>
                        <a:pt x="1" y="1087"/>
                        <a:pt x="303" y="1367"/>
                      </a:cubicBezTo>
                      <a:cubicBezTo>
                        <a:pt x="432" y="1495"/>
                        <a:pt x="605" y="1560"/>
                        <a:pt x="787" y="1560"/>
                      </a:cubicBezTo>
                      <a:cubicBezTo>
                        <a:pt x="998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3"/>
                      </a:cubicBezTo>
                      <a:cubicBezTo>
                        <a:pt x="1339" y="66"/>
                        <a:pt x="1170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9" name="Google Shape;2779;p31"/>
                <p:cNvSpPr/>
                <p:nvPr/>
              </p:nvSpPr>
              <p:spPr>
                <a:xfrm>
                  <a:off x="3987002" y="2233069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92" y="0"/>
                      </a:moveTo>
                      <a:cubicBezTo>
                        <a:pt x="777" y="0"/>
                        <a:pt x="551" y="95"/>
                        <a:pt x="373" y="272"/>
                      </a:cubicBezTo>
                      <a:cubicBezTo>
                        <a:pt x="47" y="598"/>
                        <a:pt x="1" y="1087"/>
                        <a:pt x="303" y="1366"/>
                      </a:cubicBezTo>
                      <a:cubicBezTo>
                        <a:pt x="430" y="1503"/>
                        <a:pt x="600" y="1569"/>
                        <a:pt x="778" y="1569"/>
                      </a:cubicBezTo>
                      <a:cubicBezTo>
                        <a:pt x="992" y="1569"/>
                        <a:pt x="1219" y="1474"/>
                        <a:pt x="1397" y="1296"/>
                      </a:cubicBezTo>
                      <a:cubicBezTo>
                        <a:pt x="1722" y="970"/>
                        <a:pt x="1746" y="482"/>
                        <a:pt x="1466" y="203"/>
                      </a:cubicBezTo>
                      <a:cubicBezTo>
                        <a:pt x="1340" y="65"/>
                        <a:pt x="1170" y="0"/>
                        <a:pt x="9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0" name="Google Shape;2780;p31"/>
                <p:cNvSpPr/>
                <p:nvPr/>
              </p:nvSpPr>
              <p:spPr>
                <a:xfrm>
                  <a:off x="4129113" y="2375165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91" y="0"/>
                      </a:moveTo>
                      <a:cubicBezTo>
                        <a:pt x="777" y="0"/>
                        <a:pt x="550" y="95"/>
                        <a:pt x="372" y="273"/>
                      </a:cubicBezTo>
                      <a:cubicBezTo>
                        <a:pt x="47" y="598"/>
                        <a:pt x="0" y="1087"/>
                        <a:pt x="303" y="1366"/>
                      </a:cubicBezTo>
                      <a:cubicBezTo>
                        <a:pt x="429" y="1503"/>
                        <a:pt x="599" y="1569"/>
                        <a:pt x="777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1" name="Google Shape;2781;p31"/>
                <p:cNvSpPr/>
                <p:nvPr/>
              </p:nvSpPr>
              <p:spPr>
                <a:xfrm>
                  <a:off x="4271209" y="2517260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91" y="1"/>
                      </a:moveTo>
                      <a:cubicBezTo>
                        <a:pt x="777" y="1"/>
                        <a:pt x="550" y="95"/>
                        <a:pt x="373" y="273"/>
                      </a:cubicBezTo>
                      <a:cubicBezTo>
                        <a:pt x="47" y="599"/>
                        <a:pt x="0" y="1087"/>
                        <a:pt x="303" y="1366"/>
                      </a:cubicBezTo>
                      <a:cubicBezTo>
                        <a:pt x="430" y="1504"/>
                        <a:pt x="599" y="1569"/>
                        <a:pt x="778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2" name="Google Shape;2782;p31"/>
                <p:cNvSpPr/>
                <p:nvPr/>
              </p:nvSpPr>
              <p:spPr>
                <a:xfrm>
                  <a:off x="4413304" y="2659516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3" y="0"/>
                      </a:moveTo>
                      <a:cubicBezTo>
                        <a:pt x="771" y="0"/>
                        <a:pt x="548" y="88"/>
                        <a:pt x="373" y="263"/>
                      </a:cubicBezTo>
                      <a:cubicBezTo>
                        <a:pt x="47" y="589"/>
                        <a:pt x="1" y="1077"/>
                        <a:pt x="303" y="1380"/>
                      </a:cubicBezTo>
                      <a:cubicBezTo>
                        <a:pt x="432" y="1509"/>
                        <a:pt x="605" y="1573"/>
                        <a:pt x="787" y="1573"/>
                      </a:cubicBezTo>
                      <a:cubicBezTo>
                        <a:pt x="999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64" y="0"/>
                        <a:pt x="98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3" name="Google Shape;2783;p31"/>
                <p:cNvSpPr/>
                <p:nvPr/>
              </p:nvSpPr>
              <p:spPr>
                <a:xfrm>
                  <a:off x="3422719" y="194490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7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72"/>
                        <a:pt x="1443" y="193"/>
                      </a:cubicBezTo>
                      <a:cubicBezTo>
                        <a:pt x="1314" y="64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4" name="Google Shape;2784;p31"/>
                <p:cNvSpPr/>
                <p:nvPr/>
              </p:nvSpPr>
              <p:spPr>
                <a:xfrm>
                  <a:off x="3564814" y="2087003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0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6" y="1573"/>
                        <a:pt x="1198" y="1486"/>
                        <a:pt x="1374" y="1310"/>
                      </a:cubicBezTo>
                      <a:cubicBezTo>
                        <a:pt x="1699" y="985"/>
                        <a:pt x="1746" y="496"/>
                        <a:pt x="1443" y="194"/>
                      </a:cubicBezTo>
                      <a:cubicBezTo>
                        <a:pt x="1314" y="65"/>
                        <a:pt x="1141" y="0"/>
                        <a:pt x="9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5" name="Google Shape;2785;p31"/>
                <p:cNvSpPr/>
                <p:nvPr/>
              </p:nvSpPr>
              <p:spPr>
                <a:xfrm>
                  <a:off x="3706926" y="2229260"/>
                  <a:ext cx="28051" cy="25141"/>
                </a:xfrm>
                <a:custGeom>
                  <a:rect b="b" l="l" r="r" t="t"/>
                  <a:pathLst>
                    <a:path extrusionOk="0" h="1564" w="1745">
                      <a:moveTo>
                        <a:pt x="981" y="0"/>
                      </a:moveTo>
                      <a:cubicBezTo>
                        <a:pt x="763" y="0"/>
                        <a:pt x="531" y="95"/>
                        <a:pt x="349" y="277"/>
                      </a:cubicBezTo>
                      <a:cubicBezTo>
                        <a:pt x="23" y="603"/>
                        <a:pt x="0" y="1091"/>
                        <a:pt x="279" y="1370"/>
                      </a:cubicBezTo>
                      <a:cubicBezTo>
                        <a:pt x="408" y="1499"/>
                        <a:pt x="582" y="1564"/>
                        <a:pt x="763" y="1564"/>
                      </a:cubicBezTo>
                      <a:cubicBezTo>
                        <a:pt x="975" y="1564"/>
                        <a:pt x="1197" y="1476"/>
                        <a:pt x="1373" y="1300"/>
                      </a:cubicBezTo>
                      <a:cubicBezTo>
                        <a:pt x="1698" y="975"/>
                        <a:pt x="1745" y="486"/>
                        <a:pt x="1443" y="184"/>
                      </a:cubicBezTo>
                      <a:cubicBezTo>
                        <a:pt x="1319" y="60"/>
                        <a:pt x="115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6" name="Google Shape;2786;p31"/>
                <p:cNvSpPr/>
                <p:nvPr/>
              </p:nvSpPr>
              <p:spPr>
                <a:xfrm>
                  <a:off x="3849021" y="237141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8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6"/>
                      </a:cubicBezTo>
                      <a:cubicBezTo>
                        <a:pt x="409" y="1495"/>
                        <a:pt x="582" y="1560"/>
                        <a:pt x="763" y="1560"/>
                      </a:cubicBezTo>
                      <a:cubicBezTo>
                        <a:pt x="975" y="1560"/>
                        <a:pt x="1198" y="1472"/>
                        <a:pt x="1373" y="1297"/>
                      </a:cubicBezTo>
                      <a:cubicBezTo>
                        <a:pt x="1699" y="971"/>
                        <a:pt x="1745" y="482"/>
                        <a:pt x="1443" y="203"/>
                      </a:cubicBezTo>
                      <a:cubicBezTo>
                        <a:pt x="1316" y="66"/>
                        <a:pt x="1146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7" name="Google Shape;2787;p31"/>
                <p:cNvSpPr/>
                <p:nvPr/>
              </p:nvSpPr>
              <p:spPr>
                <a:xfrm>
                  <a:off x="3991117" y="2513515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68" y="1"/>
                      </a:moveTo>
                      <a:cubicBezTo>
                        <a:pt x="754" y="1"/>
                        <a:pt x="528" y="95"/>
                        <a:pt x="350" y="273"/>
                      </a:cubicBezTo>
                      <a:cubicBezTo>
                        <a:pt x="24" y="599"/>
                        <a:pt x="1" y="1088"/>
                        <a:pt x="280" y="1367"/>
                      </a:cubicBezTo>
                      <a:cubicBezTo>
                        <a:pt x="407" y="1504"/>
                        <a:pt x="577" y="1569"/>
                        <a:pt x="755" y="1569"/>
                      </a:cubicBezTo>
                      <a:cubicBezTo>
                        <a:pt x="969" y="1569"/>
                        <a:pt x="1195" y="1475"/>
                        <a:pt x="1373" y="1297"/>
                      </a:cubicBezTo>
                      <a:cubicBezTo>
                        <a:pt x="1699" y="971"/>
                        <a:pt x="1746" y="483"/>
                        <a:pt x="1443" y="204"/>
                      </a:cubicBezTo>
                      <a:cubicBezTo>
                        <a:pt x="1316" y="66"/>
                        <a:pt x="1147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8" name="Google Shape;2788;p31"/>
                <p:cNvSpPr/>
                <p:nvPr/>
              </p:nvSpPr>
              <p:spPr>
                <a:xfrm>
                  <a:off x="4133228" y="2655771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57"/>
                      </a:cubicBezTo>
                      <a:cubicBezTo>
                        <a:pt x="406" y="1494"/>
                        <a:pt x="576" y="1560"/>
                        <a:pt x="754" y="1560"/>
                      </a:cubicBezTo>
                      <a:cubicBezTo>
                        <a:pt x="968" y="1560"/>
                        <a:pt x="1195" y="1465"/>
                        <a:pt x="1373" y="1287"/>
                      </a:cubicBezTo>
                      <a:cubicBezTo>
                        <a:pt x="1698" y="961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9" name="Google Shape;2789;p31"/>
                <p:cNvSpPr/>
                <p:nvPr/>
              </p:nvSpPr>
              <p:spPr>
                <a:xfrm>
                  <a:off x="4275324" y="2797867"/>
                  <a:ext cx="28067" cy="25270"/>
                </a:xfrm>
                <a:custGeom>
                  <a:rect b="b" l="l" r="r" t="t"/>
                  <a:pathLst>
                    <a:path extrusionOk="0" h="1572" w="1746">
                      <a:moveTo>
                        <a:pt x="959" y="1"/>
                      </a:moveTo>
                      <a:cubicBezTo>
                        <a:pt x="747" y="1"/>
                        <a:pt x="525" y="88"/>
                        <a:pt x="349" y="264"/>
                      </a:cubicBezTo>
                      <a:cubicBezTo>
                        <a:pt x="24" y="590"/>
                        <a:pt x="0" y="1078"/>
                        <a:pt x="279" y="1380"/>
                      </a:cubicBezTo>
                      <a:cubicBezTo>
                        <a:pt x="406" y="1507"/>
                        <a:pt x="576" y="1572"/>
                        <a:pt x="754" y="1572"/>
                      </a:cubicBezTo>
                      <a:cubicBezTo>
                        <a:pt x="968" y="1572"/>
                        <a:pt x="1195" y="1478"/>
                        <a:pt x="1373" y="1287"/>
                      </a:cubicBezTo>
                      <a:cubicBezTo>
                        <a:pt x="1699" y="962"/>
                        <a:pt x="1745" y="473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0" name="Google Shape;2790;p31"/>
                <p:cNvSpPr/>
                <p:nvPr/>
              </p:nvSpPr>
              <p:spPr>
                <a:xfrm>
                  <a:off x="3284368" y="2083258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80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7" y="1486"/>
                        <a:pt x="1373" y="1311"/>
                      </a:cubicBezTo>
                      <a:cubicBezTo>
                        <a:pt x="1698" y="985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1" name="Google Shape;2791;p31"/>
                <p:cNvSpPr/>
                <p:nvPr/>
              </p:nvSpPr>
              <p:spPr>
                <a:xfrm>
                  <a:off x="3426464" y="222535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1"/>
                      </a:moveTo>
                      <a:cubicBezTo>
                        <a:pt x="747" y="1"/>
                        <a:pt x="525" y="89"/>
                        <a:pt x="349" y="264"/>
                      </a:cubicBezTo>
                      <a:cubicBezTo>
                        <a:pt x="24" y="590"/>
                        <a:pt x="0" y="1101"/>
                        <a:pt x="279" y="1381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8" y="1486"/>
                        <a:pt x="1373" y="1311"/>
                      </a:cubicBezTo>
                      <a:cubicBezTo>
                        <a:pt x="1699" y="985"/>
                        <a:pt x="1745" y="497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2" name="Google Shape;2792;p31"/>
                <p:cNvSpPr/>
                <p:nvPr/>
              </p:nvSpPr>
              <p:spPr>
                <a:xfrm>
                  <a:off x="3568559" y="236746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96"/>
                        <a:pt x="1443" y="193"/>
                      </a:cubicBezTo>
                      <a:cubicBezTo>
                        <a:pt x="1314" y="65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3" name="Google Shape;2793;p31"/>
                <p:cNvSpPr/>
                <p:nvPr/>
              </p:nvSpPr>
              <p:spPr>
                <a:xfrm>
                  <a:off x="3710655" y="2509721"/>
                  <a:ext cx="28067" cy="25141"/>
                </a:xfrm>
                <a:custGeom>
                  <a:rect b="b" l="l" r="r" t="t"/>
                  <a:pathLst>
                    <a:path extrusionOk="0" h="1564" w="1746">
                      <a:moveTo>
                        <a:pt x="986" y="0"/>
                      </a:moveTo>
                      <a:cubicBezTo>
                        <a:pt x="764" y="0"/>
                        <a:pt x="531" y="95"/>
                        <a:pt x="350" y="277"/>
                      </a:cubicBezTo>
                      <a:cubicBezTo>
                        <a:pt x="24" y="602"/>
                        <a:pt x="1" y="1091"/>
                        <a:pt x="280" y="1370"/>
                      </a:cubicBezTo>
                      <a:cubicBezTo>
                        <a:pt x="409" y="1499"/>
                        <a:pt x="587" y="1563"/>
                        <a:pt x="774" y="1563"/>
                      </a:cubicBezTo>
                      <a:cubicBezTo>
                        <a:pt x="992" y="1563"/>
                        <a:pt x="1221" y="1476"/>
                        <a:pt x="1397" y="1300"/>
                      </a:cubicBezTo>
                      <a:cubicBezTo>
                        <a:pt x="1699" y="975"/>
                        <a:pt x="1746" y="486"/>
                        <a:pt x="1466" y="184"/>
                      </a:cubicBezTo>
                      <a:cubicBezTo>
                        <a:pt x="1333" y="60"/>
                        <a:pt x="1162" y="0"/>
                        <a:pt x="9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4" name="Google Shape;2794;p31"/>
                <p:cNvSpPr/>
                <p:nvPr/>
              </p:nvSpPr>
              <p:spPr>
                <a:xfrm>
                  <a:off x="3852766" y="2651881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71" y="0"/>
                      </a:moveTo>
                      <a:cubicBezTo>
                        <a:pt x="753" y="0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698" y="971"/>
                        <a:pt x="1745" y="482"/>
                        <a:pt x="1466" y="203"/>
                      </a:cubicBezTo>
                      <a:cubicBezTo>
                        <a:pt x="1328" y="66"/>
                        <a:pt x="1153" y="0"/>
                        <a:pt x="9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5" name="Google Shape;2795;p31"/>
                <p:cNvSpPr/>
                <p:nvPr/>
              </p:nvSpPr>
              <p:spPr>
                <a:xfrm>
                  <a:off x="3994862" y="2793977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72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7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5"/>
                        <a:pt x="1396" y="1297"/>
                      </a:cubicBezTo>
                      <a:cubicBezTo>
                        <a:pt x="1699" y="971"/>
                        <a:pt x="1745" y="483"/>
                        <a:pt x="1466" y="203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6" name="Google Shape;2796;p31"/>
                <p:cNvSpPr/>
                <p:nvPr/>
              </p:nvSpPr>
              <p:spPr>
                <a:xfrm>
                  <a:off x="4136957" y="293623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8"/>
                        <a:pt x="280" y="1357"/>
                      </a:cubicBezTo>
                      <a:cubicBezTo>
                        <a:pt x="407" y="1494"/>
                        <a:pt x="581" y="1559"/>
                        <a:pt x="765" y="1559"/>
                      </a:cubicBezTo>
                      <a:cubicBezTo>
                        <a:pt x="985" y="1559"/>
                        <a:pt x="1219" y="1465"/>
                        <a:pt x="1396" y="1287"/>
                      </a:cubicBezTo>
                      <a:cubicBezTo>
                        <a:pt x="1699" y="961"/>
                        <a:pt x="1745" y="473"/>
                        <a:pt x="1466" y="194"/>
                      </a:cubicBezTo>
                      <a:cubicBezTo>
                        <a:pt x="1327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7" name="Google Shape;2797;p31"/>
                <p:cNvSpPr/>
                <p:nvPr/>
              </p:nvSpPr>
              <p:spPr>
                <a:xfrm>
                  <a:off x="3146002" y="222162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7" y="0"/>
                        <a:pt x="525" y="88"/>
                        <a:pt x="349" y="263"/>
                      </a:cubicBezTo>
                      <a:cubicBezTo>
                        <a:pt x="24" y="589"/>
                        <a:pt x="0" y="1078"/>
                        <a:pt x="280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73"/>
                        <a:pt x="1466" y="194"/>
                      </a:cubicBezTo>
                      <a:cubicBezTo>
                        <a:pt x="1326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8" name="Google Shape;2798;p31"/>
                <p:cNvSpPr/>
                <p:nvPr/>
              </p:nvSpPr>
              <p:spPr>
                <a:xfrm>
                  <a:off x="3288098" y="236372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7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27" y="65"/>
                        <a:pt x="1148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9" name="Google Shape;2799;p31"/>
                <p:cNvSpPr/>
                <p:nvPr/>
              </p:nvSpPr>
              <p:spPr>
                <a:xfrm>
                  <a:off x="3430193" y="250581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1"/>
                      </a:moveTo>
                      <a:cubicBezTo>
                        <a:pt x="748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96"/>
                        <a:pt x="1467" y="194"/>
                      </a:cubicBezTo>
                      <a:cubicBezTo>
                        <a:pt x="1327" y="65"/>
                        <a:pt x="1148" y="1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0" name="Google Shape;2800;p31"/>
                <p:cNvSpPr/>
                <p:nvPr/>
              </p:nvSpPr>
              <p:spPr>
                <a:xfrm>
                  <a:off x="3572305" y="264813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08" y="1496"/>
                        <a:pt x="587" y="1560"/>
                        <a:pt x="773" y="1560"/>
                      </a:cubicBezTo>
                      <a:cubicBezTo>
                        <a:pt x="991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1" name="Google Shape;2801;p31"/>
                <p:cNvSpPr/>
                <p:nvPr/>
              </p:nvSpPr>
              <p:spPr>
                <a:xfrm>
                  <a:off x="3714400" y="2790247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7" y="95"/>
                        <a:pt x="349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6" y="1503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6"/>
                      </a:cubicBezTo>
                      <a:cubicBezTo>
                        <a:pt x="1722" y="970"/>
                        <a:pt x="1745" y="482"/>
                        <a:pt x="1466" y="203"/>
                      </a:cubicBezTo>
                      <a:cubicBezTo>
                        <a:pt x="1329" y="65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2" name="Google Shape;2802;p31"/>
                <p:cNvSpPr/>
                <p:nvPr/>
              </p:nvSpPr>
              <p:spPr>
                <a:xfrm>
                  <a:off x="3856496" y="293234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8" y="95"/>
                        <a:pt x="350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7" y="1503"/>
                        <a:pt x="581" y="1569"/>
                        <a:pt x="765" y="1569"/>
                      </a:cubicBezTo>
                      <a:cubicBezTo>
                        <a:pt x="985" y="1569"/>
                        <a:pt x="1219" y="1474"/>
                        <a:pt x="1397" y="1296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29" y="66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3" name="Google Shape;2803;p31"/>
                <p:cNvSpPr/>
                <p:nvPr/>
              </p:nvSpPr>
              <p:spPr>
                <a:xfrm>
                  <a:off x="3998607" y="3074438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71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28" y="66"/>
                        <a:pt x="1153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4" name="Google Shape;2804;p31"/>
                <p:cNvSpPr/>
                <p:nvPr/>
              </p:nvSpPr>
              <p:spPr>
                <a:xfrm>
                  <a:off x="3007636" y="23599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6" y="194"/>
                      </a:cubicBezTo>
                      <a:cubicBezTo>
                        <a:pt x="1338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5" name="Google Shape;2805;p31"/>
                <p:cNvSpPr/>
                <p:nvPr/>
              </p:nvSpPr>
              <p:spPr>
                <a:xfrm>
                  <a:off x="3149747" y="2502086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23" y="589"/>
                        <a:pt x="0" y="1077"/>
                        <a:pt x="279" y="1380"/>
                      </a:cubicBezTo>
                      <a:cubicBezTo>
                        <a:pt x="408" y="1509"/>
                        <a:pt x="586" y="1573"/>
                        <a:pt x="773" y="1573"/>
                      </a:cubicBezTo>
                      <a:cubicBezTo>
                        <a:pt x="991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6" name="Google Shape;2806;p31"/>
                <p:cNvSpPr/>
                <p:nvPr/>
              </p:nvSpPr>
              <p:spPr>
                <a:xfrm>
                  <a:off x="3291843" y="2644182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80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7" name="Google Shape;2807;p31"/>
                <p:cNvSpPr/>
                <p:nvPr/>
              </p:nvSpPr>
              <p:spPr>
                <a:xfrm>
                  <a:off x="3433938" y="278627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" name="Google Shape;2808;p31"/>
                <p:cNvSpPr/>
                <p:nvPr/>
              </p:nvSpPr>
              <p:spPr>
                <a:xfrm>
                  <a:off x="3576034" y="292859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7"/>
                      </a:cubicBezTo>
                      <a:cubicBezTo>
                        <a:pt x="420" y="1495"/>
                        <a:pt x="599" y="1560"/>
                        <a:pt x="783" y="1560"/>
                      </a:cubicBezTo>
                      <a:cubicBezTo>
                        <a:pt x="999" y="1560"/>
                        <a:pt x="1221" y="1472"/>
                        <a:pt x="1397" y="1297"/>
                      </a:cubicBezTo>
                      <a:cubicBezTo>
                        <a:pt x="1722" y="971"/>
                        <a:pt x="1746" y="483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9" name="Google Shape;2809;p31"/>
                <p:cNvSpPr/>
                <p:nvPr/>
              </p:nvSpPr>
              <p:spPr>
                <a:xfrm>
                  <a:off x="3718145" y="3070693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6"/>
                        <a:pt x="349" y="273"/>
                      </a:cubicBezTo>
                      <a:cubicBezTo>
                        <a:pt x="47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0" name="Google Shape;2810;p31"/>
                <p:cNvSpPr/>
                <p:nvPr/>
              </p:nvSpPr>
              <p:spPr>
                <a:xfrm>
                  <a:off x="3860241" y="3212805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80" y="1366"/>
                      </a:cubicBezTo>
                      <a:cubicBezTo>
                        <a:pt x="417" y="1503"/>
                        <a:pt x="592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811" name="Google Shape;2811;p31"/>
              <p:cNvSpPr/>
              <p:nvPr/>
            </p:nvSpPr>
            <p:spPr>
              <a:xfrm rot="2700000">
                <a:off x="7350350" y="-742047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31"/>
              <p:cNvSpPr/>
              <p:nvPr/>
            </p:nvSpPr>
            <p:spPr>
              <a:xfrm rot="2700000">
                <a:off x="8655026" y="430573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813" name="Google Shape;2813;p31"/>
              <p:cNvGrpSpPr/>
              <p:nvPr/>
            </p:nvGrpSpPr>
            <p:grpSpPr>
              <a:xfrm>
                <a:off x="6894416" y="3035132"/>
                <a:ext cx="1969361" cy="1003983"/>
                <a:chOff x="529500" y="1798295"/>
                <a:chExt cx="2203358" cy="1123275"/>
              </a:xfrm>
            </p:grpSpPr>
            <p:sp>
              <p:nvSpPr>
                <p:cNvPr id="2814" name="Google Shape;2814;p31"/>
                <p:cNvSpPr/>
                <p:nvPr/>
              </p:nvSpPr>
              <p:spPr>
                <a:xfrm>
                  <a:off x="529500" y="1798569"/>
                  <a:ext cx="1101716" cy="561580"/>
                </a:xfrm>
                <a:custGeom>
                  <a:rect b="b" l="l" r="r" t="t"/>
                  <a:pathLst>
                    <a:path extrusionOk="0" h="34935" w="68536">
                      <a:moveTo>
                        <a:pt x="67662" y="0"/>
                      </a:moveTo>
                      <a:cubicBezTo>
                        <a:pt x="65145" y="0"/>
                        <a:pt x="62456" y="361"/>
                        <a:pt x="59393" y="1132"/>
                      </a:cubicBezTo>
                      <a:cubicBezTo>
                        <a:pt x="57532" y="1574"/>
                        <a:pt x="55694" y="2132"/>
                        <a:pt x="53972" y="2807"/>
                      </a:cubicBezTo>
                      <a:cubicBezTo>
                        <a:pt x="36734" y="8948"/>
                        <a:pt x="15680" y="23814"/>
                        <a:pt x="14796" y="24442"/>
                      </a:cubicBezTo>
                      <a:lnTo>
                        <a:pt x="0" y="34934"/>
                      </a:lnTo>
                      <a:lnTo>
                        <a:pt x="20147" y="34934"/>
                      </a:lnTo>
                      <a:cubicBezTo>
                        <a:pt x="20147" y="34934"/>
                        <a:pt x="40875" y="20231"/>
                        <a:pt x="57090" y="14485"/>
                      </a:cubicBezTo>
                      <a:cubicBezTo>
                        <a:pt x="58486" y="13927"/>
                        <a:pt x="59974" y="13485"/>
                        <a:pt x="61510" y="13136"/>
                      </a:cubicBezTo>
                      <a:cubicBezTo>
                        <a:pt x="63743" y="12554"/>
                        <a:pt x="65837" y="12229"/>
                        <a:pt x="67698" y="12229"/>
                      </a:cubicBezTo>
                      <a:cubicBezTo>
                        <a:pt x="67977" y="12229"/>
                        <a:pt x="68256" y="12252"/>
                        <a:pt x="68536" y="12252"/>
                      </a:cubicBezTo>
                      <a:lnTo>
                        <a:pt x="68536" y="15"/>
                      </a:lnTo>
                      <a:cubicBezTo>
                        <a:pt x="68247" y="5"/>
                        <a:pt x="67955" y="0"/>
                        <a:pt x="676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5" name="Google Shape;2815;p31"/>
                <p:cNvSpPr/>
                <p:nvPr/>
              </p:nvSpPr>
              <p:spPr>
                <a:xfrm>
                  <a:off x="1631142" y="2360103"/>
                  <a:ext cx="1101346" cy="561323"/>
                </a:xfrm>
                <a:custGeom>
                  <a:rect b="b" l="l" r="r" t="t"/>
                  <a:pathLst>
                    <a:path extrusionOk="0" h="34919" w="68513">
                      <a:moveTo>
                        <a:pt x="48366" y="0"/>
                      </a:moveTo>
                      <a:cubicBezTo>
                        <a:pt x="48366" y="0"/>
                        <a:pt x="27638" y="14703"/>
                        <a:pt x="11446" y="20426"/>
                      </a:cubicBezTo>
                      <a:cubicBezTo>
                        <a:pt x="10027" y="20984"/>
                        <a:pt x="8562" y="21426"/>
                        <a:pt x="7026" y="21775"/>
                      </a:cubicBezTo>
                      <a:cubicBezTo>
                        <a:pt x="4770" y="22357"/>
                        <a:pt x="2676" y="22682"/>
                        <a:pt x="815" y="22682"/>
                      </a:cubicBezTo>
                      <a:cubicBezTo>
                        <a:pt x="536" y="22682"/>
                        <a:pt x="256" y="22659"/>
                        <a:pt x="1" y="22659"/>
                      </a:cubicBezTo>
                      <a:lnTo>
                        <a:pt x="1" y="34919"/>
                      </a:lnTo>
                      <a:lnTo>
                        <a:pt x="815" y="34919"/>
                      </a:lnTo>
                      <a:cubicBezTo>
                        <a:pt x="3327" y="34919"/>
                        <a:pt x="6049" y="34547"/>
                        <a:pt x="9120" y="33779"/>
                      </a:cubicBezTo>
                      <a:cubicBezTo>
                        <a:pt x="11004" y="33337"/>
                        <a:pt x="12819" y="32779"/>
                        <a:pt x="14564" y="32104"/>
                      </a:cubicBezTo>
                      <a:cubicBezTo>
                        <a:pt x="31802" y="25962"/>
                        <a:pt x="52856" y="11120"/>
                        <a:pt x="53740" y="10469"/>
                      </a:cubicBezTo>
                      <a:lnTo>
                        <a:pt x="6851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6" name="Google Shape;2816;p31"/>
                <p:cNvSpPr/>
                <p:nvPr/>
              </p:nvSpPr>
              <p:spPr>
                <a:xfrm>
                  <a:off x="1631142" y="1798295"/>
                  <a:ext cx="1101716" cy="561853"/>
                </a:xfrm>
                <a:custGeom>
                  <a:rect b="b" l="l" r="r" t="t"/>
                  <a:pathLst>
                    <a:path extrusionOk="0" h="34952" w="68536">
                      <a:moveTo>
                        <a:pt x="690" y="0"/>
                      </a:moveTo>
                      <a:cubicBezTo>
                        <a:pt x="459" y="0"/>
                        <a:pt x="229" y="3"/>
                        <a:pt x="1" y="9"/>
                      </a:cubicBezTo>
                      <a:lnTo>
                        <a:pt x="1" y="12269"/>
                      </a:lnTo>
                      <a:cubicBezTo>
                        <a:pt x="280" y="12269"/>
                        <a:pt x="536" y="12246"/>
                        <a:pt x="815" y="12246"/>
                      </a:cubicBezTo>
                      <a:cubicBezTo>
                        <a:pt x="2676" y="12246"/>
                        <a:pt x="4770" y="12571"/>
                        <a:pt x="7026" y="13153"/>
                      </a:cubicBezTo>
                      <a:cubicBezTo>
                        <a:pt x="8538" y="13502"/>
                        <a:pt x="10027" y="13967"/>
                        <a:pt x="11446" y="14502"/>
                      </a:cubicBezTo>
                      <a:cubicBezTo>
                        <a:pt x="27638" y="20225"/>
                        <a:pt x="48366" y="34951"/>
                        <a:pt x="48366" y="34951"/>
                      </a:cubicBezTo>
                      <a:lnTo>
                        <a:pt x="68536" y="34951"/>
                      </a:lnTo>
                      <a:lnTo>
                        <a:pt x="53740" y="24459"/>
                      </a:lnTo>
                      <a:cubicBezTo>
                        <a:pt x="52856" y="23831"/>
                        <a:pt x="31802" y="8965"/>
                        <a:pt x="14564" y="2824"/>
                      </a:cubicBezTo>
                      <a:cubicBezTo>
                        <a:pt x="12842" y="2149"/>
                        <a:pt x="11004" y="1591"/>
                        <a:pt x="9120" y="1149"/>
                      </a:cubicBezTo>
                      <a:cubicBezTo>
                        <a:pt x="6004" y="359"/>
                        <a:pt x="3260" y="0"/>
                        <a:pt x="69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7" name="Google Shape;2817;p31"/>
                <p:cNvSpPr/>
                <p:nvPr/>
              </p:nvSpPr>
              <p:spPr>
                <a:xfrm>
                  <a:off x="529500" y="2359717"/>
                  <a:ext cx="1101716" cy="561853"/>
                </a:xfrm>
                <a:custGeom>
                  <a:rect b="b" l="l" r="r" t="t"/>
                  <a:pathLst>
                    <a:path extrusionOk="0" h="34952" w="68536">
                      <a:moveTo>
                        <a:pt x="0" y="1"/>
                      </a:moveTo>
                      <a:lnTo>
                        <a:pt x="14796" y="10493"/>
                      </a:lnTo>
                      <a:cubicBezTo>
                        <a:pt x="15680" y="11144"/>
                        <a:pt x="36734" y="25986"/>
                        <a:pt x="53972" y="32128"/>
                      </a:cubicBezTo>
                      <a:cubicBezTo>
                        <a:pt x="55694" y="32803"/>
                        <a:pt x="57532" y="33361"/>
                        <a:pt x="59393" y="33803"/>
                      </a:cubicBezTo>
                      <a:cubicBezTo>
                        <a:pt x="62530" y="34593"/>
                        <a:pt x="65276" y="34952"/>
                        <a:pt x="67846" y="34952"/>
                      </a:cubicBezTo>
                      <a:cubicBezTo>
                        <a:pt x="68077" y="34952"/>
                        <a:pt x="68307" y="34949"/>
                        <a:pt x="68536" y="34943"/>
                      </a:cubicBezTo>
                      <a:lnTo>
                        <a:pt x="68536" y="22683"/>
                      </a:lnTo>
                      <a:cubicBezTo>
                        <a:pt x="68256" y="22683"/>
                        <a:pt x="67977" y="22706"/>
                        <a:pt x="67698" y="22706"/>
                      </a:cubicBezTo>
                      <a:cubicBezTo>
                        <a:pt x="65837" y="22706"/>
                        <a:pt x="63743" y="22381"/>
                        <a:pt x="61510" y="21799"/>
                      </a:cubicBezTo>
                      <a:cubicBezTo>
                        <a:pt x="59974" y="21450"/>
                        <a:pt x="58486" y="21008"/>
                        <a:pt x="57090" y="20450"/>
                      </a:cubicBezTo>
                      <a:cubicBezTo>
                        <a:pt x="40875" y="14727"/>
                        <a:pt x="20147" y="1"/>
                        <a:pt x="2014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8" name="Google Shape;2818;p31"/>
                <p:cNvSpPr/>
                <p:nvPr/>
              </p:nvSpPr>
              <p:spPr>
                <a:xfrm>
                  <a:off x="853330" y="1995123"/>
                  <a:ext cx="1555353" cy="729628"/>
                </a:xfrm>
                <a:custGeom>
                  <a:rect b="b" l="l" r="r" t="t"/>
                  <a:pathLst>
                    <a:path extrusionOk="0" h="45389" w="96756">
                      <a:moveTo>
                        <a:pt x="47552" y="1"/>
                      </a:moveTo>
                      <a:cubicBezTo>
                        <a:pt x="45691" y="1"/>
                        <a:pt x="43597" y="326"/>
                        <a:pt x="41364" y="908"/>
                      </a:cubicBezTo>
                      <a:cubicBezTo>
                        <a:pt x="39828" y="1257"/>
                        <a:pt x="38340" y="1722"/>
                        <a:pt x="36944" y="2257"/>
                      </a:cubicBezTo>
                      <a:cubicBezTo>
                        <a:pt x="20729" y="7980"/>
                        <a:pt x="1" y="22706"/>
                        <a:pt x="1" y="22706"/>
                      </a:cubicBezTo>
                      <a:cubicBezTo>
                        <a:pt x="1" y="22706"/>
                        <a:pt x="20729" y="37409"/>
                        <a:pt x="36944" y="43132"/>
                      </a:cubicBezTo>
                      <a:cubicBezTo>
                        <a:pt x="38340" y="43690"/>
                        <a:pt x="39828" y="44132"/>
                        <a:pt x="41364" y="44481"/>
                      </a:cubicBezTo>
                      <a:cubicBezTo>
                        <a:pt x="43597" y="45063"/>
                        <a:pt x="45691" y="45388"/>
                        <a:pt x="47552" y="45388"/>
                      </a:cubicBezTo>
                      <a:cubicBezTo>
                        <a:pt x="47831" y="45388"/>
                        <a:pt x="48110" y="45365"/>
                        <a:pt x="48390" y="45365"/>
                      </a:cubicBezTo>
                      <a:cubicBezTo>
                        <a:pt x="48645" y="45365"/>
                        <a:pt x="48925" y="45388"/>
                        <a:pt x="49204" y="45388"/>
                      </a:cubicBezTo>
                      <a:cubicBezTo>
                        <a:pt x="51065" y="45388"/>
                        <a:pt x="53159" y="45063"/>
                        <a:pt x="55415" y="44481"/>
                      </a:cubicBezTo>
                      <a:cubicBezTo>
                        <a:pt x="56927" y="44132"/>
                        <a:pt x="58416" y="43690"/>
                        <a:pt x="59835" y="43132"/>
                      </a:cubicBezTo>
                      <a:cubicBezTo>
                        <a:pt x="76027" y="37409"/>
                        <a:pt x="96755" y="22683"/>
                        <a:pt x="96755" y="22683"/>
                      </a:cubicBezTo>
                      <a:cubicBezTo>
                        <a:pt x="96755" y="22683"/>
                        <a:pt x="76027" y="7980"/>
                        <a:pt x="59835" y="2257"/>
                      </a:cubicBezTo>
                      <a:cubicBezTo>
                        <a:pt x="58416" y="1699"/>
                        <a:pt x="56927" y="1257"/>
                        <a:pt x="55415" y="908"/>
                      </a:cubicBezTo>
                      <a:cubicBezTo>
                        <a:pt x="53159" y="326"/>
                        <a:pt x="51065" y="1"/>
                        <a:pt x="49204" y="1"/>
                      </a:cubicBezTo>
                      <a:cubicBezTo>
                        <a:pt x="48925" y="1"/>
                        <a:pt x="48645" y="24"/>
                        <a:pt x="48390" y="24"/>
                      </a:cubicBezTo>
                      <a:cubicBezTo>
                        <a:pt x="48110" y="24"/>
                        <a:pt x="47831" y="1"/>
                        <a:pt x="475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9" name="Google Shape;2819;p31"/>
                <p:cNvSpPr/>
                <p:nvPr/>
              </p:nvSpPr>
              <p:spPr>
                <a:xfrm>
                  <a:off x="1266548" y="1995879"/>
                  <a:ext cx="364629" cy="364260"/>
                </a:xfrm>
                <a:custGeom>
                  <a:rect b="b" l="l" r="r" t="t"/>
                  <a:pathLst>
                    <a:path extrusionOk="0" h="22660" w="22683">
                      <a:moveTo>
                        <a:pt x="22683" y="0"/>
                      </a:moveTo>
                      <a:cubicBezTo>
                        <a:pt x="10143" y="0"/>
                        <a:pt x="0" y="10143"/>
                        <a:pt x="0" y="22659"/>
                      </a:cubicBezTo>
                      <a:lnTo>
                        <a:pt x="11632" y="22659"/>
                      </a:lnTo>
                      <a:cubicBezTo>
                        <a:pt x="11632" y="16587"/>
                        <a:pt x="16587" y="11632"/>
                        <a:pt x="22683" y="11632"/>
                      </a:cubicBezTo>
                      <a:lnTo>
                        <a:pt x="2268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0" name="Google Shape;2820;p31"/>
                <p:cNvSpPr/>
                <p:nvPr/>
              </p:nvSpPr>
              <p:spPr>
                <a:xfrm>
                  <a:off x="1630772" y="1995493"/>
                  <a:ext cx="364629" cy="364645"/>
                </a:xfrm>
                <a:custGeom>
                  <a:rect b="b" l="l" r="r" t="t"/>
                  <a:pathLst>
                    <a:path extrusionOk="0" h="22684" w="22683">
                      <a:moveTo>
                        <a:pt x="0" y="1"/>
                      </a:moveTo>
                      <a:lnTo>
                        <a:pt x="0" y="11656"/>
                      </a:lnTo>
                      <a:cubicBezTo>
                        <a:pt x="6095" y="11656"/>
                        <a:pt x="11051" y="16588"/>
                        <a:pt x="11051" y="22683"/>
                      </a:cubicBezTo>
                      <a:lnTo>
                        <a:pt x="22683" y="22683"/>
                      </a:lnTo>
                      <a:cubicBezTo>
                        <a:pt x="22683" y="10167"/>
                        <a:pt x="12539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1" name="Google Shape;2821;p31"/>
                <p:cNvSpPr/>
                <p:nvPr/>
              </p:nvSpPr>
              <p:spPr>
                <a:xfrm>
                  <a:off x="1266548" y="2360103"/>
                  <a:ext cx="364259" cy="364629"/>
                </a:xfrm>
                <a:custGeom>
                  <a:rect b="b" l="l" r="r" t="t"/>
                  <a:pathLst>
                    <a:path extrusionOk="0" h="22683" w="22660">
                      <a:moveTo>
                        <a:pt x="0" y="0"/>
                      </a:moveTo>
                      <a:cubicBezTo>
                        <a:pt x="0" y="12539"/>
                        <a:pt x="10143" y="22682"/>
                        <a:pt x="22659" y="22682"/>
                      </a:cubicBezTo>
                      <a:lnTo>
                        <a:pt x="22659" y="11027"/>
                      </a:lnTo>
                      <a:cubicBezTo>
                        <a:pt x="16587" y="11027"/>
                        <a:pt x="11632" y="6095"/>
                        <a:pt x="116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2" name="Google Shape;2822;p31"/>
                <p:cNvSpPr/>
                <p:nvPr/>
              </p:nvSpPr>
              <p:spPr>
                <a:xfrm>
                  <a:off x="1630772" y="2360103"/>
                  <a:ext cx="364629" cy="364629"/>
                </a:xfrm>
                <a:custGeom>
                  <a:rect b="b" l="l" r="r" t="t"/>
                  <a:pathLst>
                    <a:path extrusionOk="0" h="22683" w="22683">
                      <a:moveTo>
                        <a:pt x="11051" y="0"/>
                      </a:moveTo>
                      <a:cubicBezTo>
                        <a:pt x="11051" y="6095"/>
                        <a:pt x="6095" y="11027"/>
                        <a:pt x="0" y="11027"/>
                      </a:cubicBezTo>
                      <a:lnTo>
                        <a:pt x="0" y="22682"/>
                      </a:lnTo>
                      <a:cubicBezTo>
                        <a:pt x="12539" y="22682"/>
                        <a:pt x="22683" y="12539"/>
                        <a:pt x="226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3" name="Google Shape;2823;p31"/>
                <p:cNvSpPr/>
                <p:nvPr/>
              </p:nvSpPr>
              <p:spPr>
                <a:xfrm>
                  <a:off x="1429588" y="2183014"/>
                  <a:ext cx="402775" cy="354566"/>
                </a:xfrm>
                <a:custGeom>
                  <a:rect b="b" l="l" r="r" t="t"/>
                  <a:pathLst>
                    <a:path extrusionOk="0" h="22057" w="25056">
                      <a:moveTo>
                        <a:pt x="12522" y="1"/>
                      </a:moveTo>
                      <a:cubicBezTo>
                        <a:pt x="11091" y="1"/>
                        <a:pt x="9636" y="281"/>
                        <a:pt x="8236" y="874"/>
                      </a:cubicBezTo>
                      <a:cubicBezTo>
                        <a:pt x="2629" y="3247"/>
                        <a:pt x="0" y="9714"/>
                        <a:pt x="2373" y="15321"/>
                      </a:cubicBezTo>
                      <a:cubicBezTo>
                        <a:pt x="4153" y="19527"/>
                        <a:pt x="8237" y="22057"/>
                        <a:pt x="12534" y="22057"/>
                      </a:cubicBezTo>
                      <a:cubicBezTo>
                        <a:pt x="13965" y="22057"/>
                        <a:pt x="15419" y="21776"/>
                        <a:pt x="16820" y="21183"/>
                      </a:cubicBezTo>
                      <a:cubicBezTo>
                        <a:pt x="22427" y="18810"/>
                        <a:pt x="25055" y="12343"/>
                        <a:pt x="22683" y="6736"/>
                      </a:cubicBezTo>
                      <a:cubicBezTo>
                        <a:pt x="20903" y="2531"/>
                        <a:pt x="16818" y="1"/>
                        <a:pt x="1252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4" name="Google Shape;2824;p31"/>
                <p:cNvSpPr/>
                <p:nvPr/>
              </p:nvSpPr>
              <p:spPr>
                <a:xfrm>
                  <a:off x="1657327" y="2101470"/>
                  <a:ext cx="230741" cy="214762"/>
                </a:xfrm>
                <a:custGeom>
                  <a:rect b="b" l="l" r="r" t="t"/>
                  <a:pathLst>
                    <a:path extrusionOk="0" h="13360" w="14354">
                      <a:moveTo>
                        <a:pt x="7151" y="0"/>
                      </a:moveTo>
                      <a:cubicBezTo>
                        <a:pt x="3919" y="0"/>
                        <a:pt x="1083" y="2347"/>
                        <a:pt x="558" y="5621"/>
                      </a:cubicBezTo>
                      <a:cubicBezTo>
                        <a:pt x="0" y="9274"/>
                        <a:pt x="2489" y="12694"/>
                        <a:pt x="6118" y="13275"/>
                      </a:cubicBezTo>
                      <a:cubicBezTo>
                        <a:pt x="6475" y="13332"/>
                        <a:pt x="6830" y="13359"/>
                        <a:pt x="7179" y="13359"/>
                      </a:cubicBezTo>
                      <a:cubicBezTo>
                        <a:pt x="10412" y="13359"/>
                        <a:pt x="13247" y="11011"/>
                        <a:pt x="13772" y="7715"/>
                      </a:cubicBezTo>
                      <a:cubicBezTo>
                        <a:pt x="14354" y="4063"/>
                        <a:pt x="11865" y="643"/>
                        <a:pt x="8212" y="85"/>
                      </a:cubicBezTo>
                      <a:cubicBezTo>
                        <a:pt x="7855" y="28"/>
                        <a:pt x="7501" y="0"/>
                        <a:pt x="71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825" name="Google Shape;2825;p31"/>
              <p:cNvSpPr/>
              <p:nvPr/>
            </p:nvSpPr>
            <p:spPr>
              <a:xfrm rot="2700000">
                <a:off x="6651962" y="4836153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31"/>
              <p:cNvSpPr/>
              <p:nvPr/>
            </p:nvSpPr>
            <p:spPr>
              <a:xfrm rot="2700000">
                <a:off x="-822100" y="69353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31"/>
              <p:cNvSpPr/>
              <p:nvPr/>
            </p:nvSpPr>
            <p:spPr>
              <a:xfrm rot="2700000">
                <a:off x="1444850" y="4956303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31"/>
              <p:cNvSpPr/>
              <p:nvPr/>
            </p:nvSpPr>
            <p:spPr>
              <a:xfrm rot="2700000">
                <a:off x="-455499" y="388103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31"/>
              <p:cNvSpPr/>
              <p:nvPr/>
            </p:nvSpPr>
            <p:spPr>
              <a:xfrm rot="2700000">
                <a:off x="3297351" y="-386166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p5"/>
          <p:cNvGrpSpPr/>
          <p:nvPr/>
        </p:nvGrpSpPr>
        <p:grpSpPr>
          <a:xfrm>
            <a:off x="2864986" y="4682405"/>
            <a:ext cx="1452345" cy="1450434"/>
            <a:chOff x="3007636" y="1529825"/>
            <a:chExt cx="1710452" cy="1708201"/>
          </a:xfrm>
        </p:grpSpPr>
        <p:sp>
          <p:nvSpPr>
            <p:cNvPr id="310" name="Google Shape;310;p5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5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" name="Google Shape;359;p5"/>
          <p:cNvSpPr/>
          <p:nvPr/>
        </p:nvSpPr>
        <p:spPr>
          <a:xfrm rot="2700000">
            <a:off x="-822100" y="6935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5"/>
          <p:cNvSpPr/>
          <p:nvPr/>
        </p:nvSpPr>
        <p:spPr>
          <a:xfrm rot="2700000">
            <a:off x="1444850" y="495630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5"/>
          <p:cNvSpPr/>
          <p:nvPr/>
        </p:nvSpPr>
        <p:spPr>
          <a:xfrm rot="2700000">
            <a:off x="-455499" y="3881034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"/>
          <p:cNvSpPr/>
          <p:nvPr/>
        </p:nvSpPr>
        <p:spPr>
          <a:xfrm rot="2700000">
            <a:off x="3297351" y="-386166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5"/>
          <p:cNvSpPr txBox="1"/>
          <p:nvPr>
            <p:ph idx="1" type="subTitle"/>
          </p:nvPr>
        </p:nvSpPr>
        <p:spPr>
          <a:xfrm>
            <a:off x="1514113" y="1976225"/>
            <a:ext cx="32445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4" name="Google Shape;364;p5"/>
          <p:cNvSpPr txBox="1"/>
          <p:nvPr>
            <p:ph idx="2" type="subTitle"/>
          </p:nvPr>
        </p:nvSpPr>
        <p:spPr>
          <a:xfrm>
            <a:off x="1514113" y="2387650"/>
            <a:ext cx="32445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5" name="Google Shape;365;p5"/>
          <p:cNvSpPr txBox="1"/>
          <p:nvPr>
            <p:ph idx="3" type="subTitle"/>
          </p:nvPr>
        </p:nvSpPr>
        <p:spPr>
          <a:xfrm>
            <a:off x="1514113" y="3347900"/>
            <a:ext cx="32445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6" name="Google Shape;366;p5"/>
          <p:cNvSpPr txBox="1"/>
          <p:nvPr>
            <p:ph idx="4" type="subTitle"/>
          </p:nvPr>
        </p:nvSpPr>
        <p:spPr>
          <a:xfrm>
            <a:off x="1514113" y="3759225"/>
            <a:ext cx="32445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7" name="Google Shape;367;p5"/>
          <p:cNvSpPr txBox="1"/>
          <p:nvPr>
            <p:ph type="title"/>
          </p:nvPr>
        </p:nvSpPr>
        <p:spPr>
          <a:xfrm>
            <a:off x="720000" y="445025"/>
            <a:ext cx="4272600" cy="123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369;p6"/>
          <p:cNvGrpSpPr/>
          <p:nvPr/>
        </p:nvGrpSpPr>
        <p:grpSpPr>
          <a:xfrm>
            <a:off x="-709116" y="-708463"/>
            <a:ext cx="10860400" cy="7001350"/>
            <a:chOff x="-709116" y="-708463"/>
            <a:chExt cx="10860400" cy="7001350"/>
          </a:xfrm>
        </p:grpSpPr>
        <p:sp>
          <p:nvSpPr>
            <p:cNvPr id="370" name="Google Shape;370;p6"/>
            <p:cNvSpPr/>
            <p:nvPr/>
          </p:nvSpPr>
          <p:spPr>
            <a:xfrm rot="2700000">
              <a:off x="8771600" y="3635253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6"/>
            <p:cNvSpPr/>
            <p:nvPr/>
          </p:nvSpPr>
          <p:spPr>
            <a:xfrm>
              <a:off x="0" y="0"/>
              <a:ext cx="5271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6"/>
            <p:cNvSpPr/>
            <p:nvPr/>
          </p:nvSpPr>
          <p:spPr>
            <a:xfrm rot="2700000">
              <a:off x="-472400" y="-471747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6"/>
            <p:cNvSpPr/>
            <p:nvPr/>
          </p:nvSpPr>
          <p:spPr>
            <a:xfrm rot="2700000">
              <a:off x="8738451" y="1347809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4" name="Google Shape;374;p6"/>
            <p:cNvGrpSpPr/>
            <p:nvPr/>
          </p:nvGrpSpPr>
          <p:grpSpPr>
            <a:xfrm>
              <a:off x="8616911" y="2851805"/>
              <a:ext cx="1452345" cy="1450434"/>
              <a:chOff x="3007636" y="1529825"/>
              <a:chExt cx="1710452" cy="1708201"/>
            </a:xfrm>
          </p:grpSpPr>
          <p:sp>
            <p:nvSpPr>
              <p:cNvPr id="375" name="Google Shape;375;p6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6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6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6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6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6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6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6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6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6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6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6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6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6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6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6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6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6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6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6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6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6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6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6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6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6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6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6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6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6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6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6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6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6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6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6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6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6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6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6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6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6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6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6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6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6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6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6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6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4" name="Google Shape;424;p6"/>
            <p:cNvSpPr/>
            <p:nvPr/>
          </p:nvSpPr>
          <p:spPr>
            <a:xfrm rot="2700000">
              <a:off x="-462949" y="4305734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 rot="2700000">
              <a:off x="949950" y="4913203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6" name="Google Shape;426;p6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7"/>
          <p:cNvSpPr/>
          <p:nvPr/>
        </p:nvSpPr>
        <p:spPr>
          <a:xfrm rot="2700000">
            <a:off x="-666450" y="402795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9" name="Google Shape;429;p7"/>
          <p:cNvGrpSpPr/>
          <p:nvPr/>
        </p:nvGrpSpPr>
        <p:grpSpPr>
          <a:xfrm>
            <a:off x="2039441" y="4796907"/>
            <a:ext cx="1969361" cy="1003983"/>
            <a:chOff x="529500" y="1798295"/>
            <a:chExt cx="2203358" cy="1123275"/>
          </a:xfrm>
        </p:grpSpPr>
        <p:sp>
          <p:nvSpPr>
            <p:cNvPr id="430" name="Google Shape;430;p7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7"/>
          <p:cNvGrpSpPr/>
          <p:nvPr/>
        </p:nvGrpSpPr>
        <p:grpSpPr>
          <a:xfrm>
            <a:off x="4134291" y="-501993"/>
            <a:ext cx="1969361" cy="1003983"/>
            <a:chOff x="529500" y="1798295"/>
            <a:chExt cx="2203358" cy="1123275"/>
          </a:xfrm>
        </p:grpSpPr>
        <p:sp>
          <p:nvSpPr>
            <p:cNvPr id="442" name="Google Shape;442;p7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7"/>
          <p:cNvSpPr/>
          <p:nvPr/>
        </p:nvSpPr>
        <p:spPr>
          <a:xfrm rot="2700000">
            <a:off x="-90799" y="1906309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7"/>
          <p:cNvGrpSpPr/>
          <p:nvPr/>
        </p:nvGrpSpPr>
        <p:grpSpPr>
          <a:xfrm>
            <a:off x="4392799" y="4250605"/>
            <a:ext cx="1452345" cy="1450434"/>
            <a:chOff x="3007636" y="1529825"/>
            <a:chExt cx="1710452" cy="1708201"/>
          </a:xfrm>
        </p:grpSpPr>
        <p:sp>
          <p:nvSpPr>
            <p:cNvPr id="455" name="Google Shape;455;p7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7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7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7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7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7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" name="Google Shape;504;p7"/>
          <p:cNvGrpSpPr/>
          <p:nvPr/>
        </p:nvGrpSpPr>
        <p:grpSpPr>
          <a:xfrm>
            <a:off x="-903176" y="5"/>
            <a:ext cx="1452345" cy="1450434"/>
            <a:chOff x="3007636" y="1529825"/>
            <a:chExt cx="1710452" cy="1708201"/>
          </a:xfrm>
        </p:grpSpPr>
        <p:sp>
          <p:nvSpPr>
            <p:cNvPr id="505" name="Google Shape;505;p7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7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7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7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7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7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7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7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7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7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7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7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4" name="Google Shape;554;p7"/>
          <p:cNvSpPr/>
          <p:nvPr/>
        </p:nvSpPr>
        <p:spPr>
          <a:xfrm rot="2700000">
            <a:off x="1676700" y="-840172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7"/>
          <p:cNvSpPr txBox="1"/>
          <p:nvPr>
            <p:ph type="title"/>
          </p:nvPr>
        </p:nvSpPr>
        <p:spPr>
          <a:xfrm>
            <a:off x="713225" y="515460"/>
            <a:ext cx="5573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56" name="Google Shape;556;p7"/>
          <p:cNvSpPr txBox="1"/>
          <p:nvPr>
            <p:ph idx="1" type="body"/>
          </p:nvPr>
        </p:nvSpPr>
        <p:spPr>
          <a:xfrm>
            <a:off x="713225" y="1585025"/>
            <a:ext cx="55734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naheim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8"/>
          <p:cNvGrpSpPr/>
          <p:nvPr/>
        </p:nvGrpSpPr>
        <p:grpSpPr>
          <a:xfrm>
            <a:off x="3342741" y="-297018"/>
            <a:ext cx="1969361" cy="1003983"/>
            <a:chOff x="529500" y="1798295"/>
            <a:chExt cx="2203358" cy="1123275"/>
          </a:xfrm>
        </p:grpSpPr>
        <p:sp>
          <p:nvSpPr>
            <p:cNvPr id="559" name="Google Shape;559;p8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8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8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8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8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8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8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8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8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8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8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" name="Google Shape;570;p8"/>
          <p:cNvGrpSpPr/>
          <p:nvPr/>
        </p:nvGrpSpPr>
        <p:grpSpPr>
          <a:xfrm>
            <a:off x="7994466" y="3548882"/>
            <a:ext cx="1969361" cy="1003983"/>
            <a:chOff x="529500" y="1798295"/>
            <a:chExt cx="2203358" cy="1123275"/>
          </a:xfrm>
        </p:grpSpPr>
        <p:sp>
          <p:nvSpPr>
            <p:cNvPr id="571" name="Google Shape;571;p8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8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8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8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8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8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8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8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8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8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8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2" name="Google Shape;582;p8"/>
          <p:cNvSpPr/>
          <p:nvPr/>
        </p:nvSpPr>
        <p:spPr>
          <a:xfrm rot="2700000">
            <a:off x="6274300" y="-31984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8"/>
          <p:cNvSpPr/>
          <p:nvPr/>
        </p:nvSpPr>
        <p:spPr>
          <a:xfrm rot="2700000">
            <a:off x="8434851" y="828772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8"/>
          <p:cNvSpPr/>
          <p:nvPr/>
        </p:nvSpPr>
        <p:spPr>
          <a:xfrm rot="2700000">
            <a:off x="3397750" y="4673241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8"/>
          <p:cNvSpPr/>
          <p:nvPr/>
        </p:nvSpPr>
        <p:spPr>
          <a:xfrm rot="2700000">
            <a:off x="5615451" y="4429722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6" name="Google Shape;586;p8"/>
          <p:cNvGrpSpPr/>
          <p:nvPr/>
        </p:nvGrpSpPr>
        <p:grpSpPr>
          <a:xfrm>
            <a:off x="7089486" y="-520245"/>
            <a:ext cx="1452345" cy="1450434"/>
            <a:chOff x="3007636" y="1529825"/>
            <a:chExt cx="1710452" cy="1708201"/>
          </a:xfrm>
        </p:grpSpPr>
        <p:sp>
          <p:nvSpPr>
            <p:cNvPr id="587" name="Google Shape;587;p8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8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8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" name="Google Shape;636;p8"/>
          <p:cNvGrpSpPr/>
          <p:nvPr/>
        </p:nvGrpSpPr>
        <p:grpSpPr>
          <a:xfrm>
            <a:off x="6119611" y="4168305"/>
            <a:ext cx="1452345" cy="1450434"/>
            <a:chOff x="3007636" y="1529825"/>
            <a:chExt cx="1710452" cy="1708201"/>
          </a:xfrm>
        </p:grpSpPr>
        <p:sp>
          <p:nvSpPr>
            <p:cNvPr id="637" name="Google Shape;637;p8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8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8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8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8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8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8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8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8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8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8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8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8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8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8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8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8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6" name="Google Shape;686;p8"/>
          <p:cNvSpPr txBox="1"/>
          <p:nvPr>
            <p:ph type="title"/>
          </p:nvPr>
        </p:nvSpPr>
        <p:spPr>
          <a:xfrm>
            <a:off x="3190350" y="1425750"/>
            <a:ext cx="4913400" cy="229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"/>
          <p:cNvSpPr/>
          <p:nvPr/>
        </p:nvSpPr>
        <p:spPr>
          <a:xfrm rot="2700000">
            <a:off x="5463776" y="-293703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9"/>
          <p:cNvSpPr/>
          <p:nvPr/>
        </p:nvSpPr>
        <p:spPr>
          <a:xfrm rot="2700000">
            <a:off x="7477475" y="-237884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0" name="Google Shape;690;p9"/>
          <p:cNvGrpSpPr/>
          <p:nvPr/>
        </p:nvGrpSpPr>
        <p:grpSpPr>
          <a:xfrm>
            <a:off x="8113186" y="-152407"/>
            <a:ext cx="1452345" cy="1450434"/>
            <a:chOff x="3007636" y="1529825"/>
            <a:chExt cx="1710452" cy="1708201"/>
          </a:xfrm>
        </p:grpSpPr>
        <p:sp>
          <p:nvSpPr>
            <p:cNvPr id="691" name="Google Shape;691;p9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9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9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9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9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9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9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9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9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9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9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9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9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9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9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9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9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9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9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9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9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9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9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9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9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9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9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9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0" name="Google Shape;740;p9"/>
          <p:cNvSpPr/>
          <p:nvPr/>
        </p:nvSpPr>
        <p:spPr>
          <a:xfrm rot="2700000">
            <a:off x="4633076" y="4455147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9"/>
          <p:cNvSpPr/>
          <p:nvPr/>
        </p:nvSpPr>
        <p:spPr>
          <a:xfrm rot="2700000">
            <a:off x="6600150" y="4567441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9"/>
          <p:cNvSpPr txBox="1"/>
          <p:nvPr>
            <p:ph type="title"/>
          </p:nvPr>
        </p:nvSpPr>
        <p:spPr>
          <a:xfrm>
            <a:off x="4427750" y="1591950"/>
            <a:ext cx="3983400" cy="753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43" name="Google Shape;743;p9"/>
          <p:cNvSpPr txBox="1"/>
          <p:nvPr>
            <p:ph idx="1" type="subTitle"/>
          </p:nvPr>
        </p:nvSpPr>
        <p:spPr>
          <a:xfrm>
            <a:off x="4427750" y="2305950"/>
            <a:ext cx="3983400" cy="12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10"/>
          <p:cNvGrpSpPr/>
          <p:nvPr/>
        </p:nvGrpSpPr>
        <p:grpSpPr>
          <a:xfrm>
            <a:off x="-984684" y="1949282"/>
            <a:ext cx="1969361" cy="1003983"/>
            <a:chOff x="529500" y="1798295"/>
            <a:chExt cx="2203358" cy="1123275"/>
          </a:xfrm>
        </p:grpSpPr>
        <p:sp>
          <p:nvSpPr>
            <p:cNvPr id="746" name="Google Shape;746;p10"/>
            <p:cNvSpPr/>
            <p:nvPr/>
          </p:nvSpPr>
          <p:spPr>
            <a:xfrm>
              <a:off x="529500" y="1798569"/>
              <a:ext cx="1101716" cy="561580"/>
            </a:xfrm>
            <a:custGeom>
              <a:rect b="b" l="l" r="r" t="t"/>
              <a:pathLst>
                <a:path extrusionOk="0" h="34935" w="68536">
                  <a:moveTo>
                    <a:pt x="67662" y="0"/>
                  </a:moveTo>
                  <a:cubicBezTo>
                    <a:pt x="65145" y="0"/>
                    <a:pt x="62456" y="361"/>
                    <a:pt x="59393" y="1132"/>
                  </a:cubicBezTo>
                  <a:cubicBezTo>
                    <a:pt x="57532" y="1574"/>
                    <a:pt x="55694" y="2132"/>
                    <a:pt x="53972" y="2807"/>
                  </a:cubicBezTo>
                  <a:cubicBezTo>
                    <a:pt x="36734" y="8948"/>
                    <a:pt x="15680" y="23814"/>
                    <a:pt x="14796" y="24442"/>
                  </a:cubicBezTo>
                  <a:lnTo>
                    <a:pt x="0" y="34934"/>
                  </a:lnTo>
                  <a:lnTo>
                    <a:pt x="20147" y="34934"/>
                  </a:lnTo>
                  <a:cubicBezTo>
                    <a:pt x="20147" y="34934"/>
                    <a:pt x="40875" y="20231"/>
                    <a:pt x="57090" y="14485"/>
                  </a:cubicBezTo>
                  <a:cubicBezTo>
                    <a:pt x="58486" y="13927"/>
                    <a:pt x="59974" y="13485"/>
                    <a:pt x="61510" y="13136"/>
                  </a:cubicBezTo>
                  <a:cubicBezTo>
                    <a:pt x="63743" y="12554"/>
                    <a:pt x="65837" y="12229"/>
                    <a:pt x="67698" y="12229"/>
                  </a:cubicBezTo>
                  <a:cubicBezTo>
                    <a:pt x="67977" y="12229"/>
                    <a:pt x="68256" y="12252"/>
                    <a:pt x="68536" y="12252"/>
                  </a:cubicBezTo>
                  <a:lnTo>
                    <a:pt x="68536" y="15"/>
                  </a:lnTo>
                  <a:cubicBezTo>
                    <a:pt x="68247" y="5"/>
                    <a:pt x="67955" y="0"/>
                    <a:pt x="67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0"/>
            <p:cNvSpPr/>
            <p:nvPr/>
          </p:nvSpPr>
          <p:spPr>
            <a:xfrm>
              <a:off x="1631142" y="2360103"/>
              <a:ext cx="1101346" cy="561323"/>
            </a:xfrm>
            <a:custGeom>
              <a:rect b="b" l="l" r="r" t="t"/>
              <a:pathLst>
                <a:path extrusionOk="0" h="34919" w="68513">
                  <a:moveTo>
                    <a:pt x="48366" y="0"/>
                  </a:moveTo>
                  <a:cubicBezTo>
                    <a:pt x="48366" y="0"/>
                    <a:pt x="27638" y="14703"/>
                    <a:pt x="11446" y="20426"/>
                  </a:cubicBezTo>
                  <a:cubicBezTo>
                    <a:pt x="10027" y="20984"/>
                    <a:pt x="8562" y="21426"/>
                    <a:pt x="7026" y="21775"/>
                  </a:cubicBezTo>
                  <a:cubicBezTo>
                    <a:pt x="4770" y="22357"/>
                    <a:pt x="2676" y="22682"/>
                    <a:pt x="815" y="22682"/>
                  </a:cubicBezTo>
                  <a:cubicBezTo>
                    <a:pt x="536" y="22682"/>
                    <a:pt x="256" y="22659"/>
                    <a:pt x="1" y="22659"/>
                  </a:cubicBezTo>
                  <a:lnTo>
                    <a:pt x="1" y="34919"/>
                  </a:lnTo>
                  <a:lnTo>
                    <a:pt x="815" y="34919"/>
                  </a:lnTo>
                  <a:cubicBezTo>
                    <a:pt x="3327" y="34919"/>
                    <a:pt x="6049" y="34547"/>
                    <a:pt x="9120" y="33779"/>
                  </a:cubicBezTo>
                  <a:cubicBezTo>
                    <a:pt x="11004" y="33337"/>
                    <a:pt x="12819" y="32779"/>
                    <a:pt x="14564" y="32104"/>
                  </a:cubicBezTo>
                  <a:cubicBezTo>
                    <a:pt x="31802" y="25962"/>
                    <a:pt x="52856" y="11120"/>
                    <a:pt x="53740" y="10469"/>
                  </a:cubicBezTo>
                  <a:lnTo>
                    <a:pt x="6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0"/>
            <p:cNvSpPr/>
            <p:nvPr/>
          </p:nvSpPr>
          <p:spPr>
            <a:xfrm>
              <a:off x="1631142" y="1798295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690" y="0"/>
                  </a:moveTo>
                  <a:cubicBezTo>
                    <a:pt x="459" y="0"/>
                    <a:pt x="229" y="3"/>
                    <a:pt x="1" y="9"/>
                  </a:cubicBezTo>
                  <a:lnTo>
                    <a:pt x="1" y="12269"/>
                  </a:lnTo>
                  <a:cubicBezTo>
                    <a:pt x="280" y="12269"/>
                    <a:pt x="536" y="12246"/>
                    <a:pt x="815" y="12246"/>
                  </a:cubicBezTo>
                  <a:cubicBezTo>
                    <a:pt x="2676" y="12246"/>
                    <a:pt x="4770" y="12571"/>
                    <a:pt x="7026" y="13153"/>
                  </a:cubicBezTo>
                  <a:cubicBezTo>
                    <a:pt x="8538" y="13502"/>
                    <a:pt x="10027" y="13967"/>
                    <a:pt x="11446" y="14502"/>
                  </a:cubicBezTo>
                  <a:cubicBezTo>
                    <a:pt x="27638" y="20225"/>
                    <a:pt x="48366" y="34951"/>
                    <a:pt x="48366" y="34951"/>
                  </a:cubicBezTo>
                  <a:lnTo>
                    <a:pt x="68536" y="34951"/>
                  </a:lnTo>
                  <a:lnTo>
                    <a:pt x="53740" y="24459"/>
                  </a:lnTo>
                  <a:cubicBezTo>
                    <a:pt x="52856" y="23831"/>
                    <a:pt x="31802" y="8965"/>
                    <a:pt x="14564" y="2824"/>
                  </a:cubicBezTo>
                  <a:cubicBezTo>
                    <a:pt x="12842" y="2149"/>
                    <a:pt x="11004" y="1591"/>
                    <a:pt x="9120" y="1149"/>
                  </a:cubicBezTo>
                  <a:cubicBezTo>
                    <a:pt x="6004" y="359"/>
                    <a:pt x="3260" y="0"/>
                    <a:pt x="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0"/>
            <p:cNvSpPr/>
            <p:nvPr/>
          </p:nvSpPr>
          <p:spPr>
            <a:xfrm>
              <a:off x="529500" y="2359717"/>
              <a:ext cx="1101716" cy="561853"/>
            </a:xfrm>
            <a:custGeom>
              <a:rect b="b" l="l" r="r" t="t"/>
              <a:pathLst>
                <a:path extrusionOk="0" h="34952" w="68536">
                  <a:moveTo>
                    <a:pt x="0" y="1"/>
                  </a:moveTo>
                  <a:lnTo>
                    <a:pt x="14796" y="10493"/>
                  </a:lnTo>
                  <a:cubicBezTo>
                    <a:pt x="15680" y="11144"/>
                    <a:pt x="36734" y="25986"/>
                    <a:pt x="53972" y="32128"/>
                  </a:cubicBezTo>
                  <a:cubicBezTo>
                    <a:pt x="55694" y="32803"/>
                    <a:pt x="57532" y="33361"/>
                    <a:pt x="59393" y="33803"/>
                  </a:cubicBezTo>
                  <a:cubicBezTo>
                    <a:pt x="62530" y="34593"/>
                    <a:pt x="65276" y="34952"/>
                    <a:pt x="67846" y="34952"/>
                  </a:cubicBezTo>
                  <a:cubicBezTo>
                    <a:pt x="68077" y="34952"/>
                    <a:pt x="68307" y="34949"/>
                    <a:pt x="68536" y="34943"/>
                  </a:cubicBezTo>
                  <a:lnTo>
                    <a:pt x="68536" y="22683"/>
                  </a:lnTo>
                  <a:cubicBezTo>
                    <a:pt x="68256" y="22683"/>
                    <a:pt x="67977" y="22706"/>
                    <a:pt x="67698" y="22706"/>
                  </a:cubicBezTo>
                  <a:cubicBezTo>
                    <a:pt x="65837" y="22706"/>
                    <a:pt x="63743" y="22381"/>
                    <a:pt x="61510" y="21799"/>
                  </a:cubicBezTo>
                  <a:cubicBezTo>
                    <a:pt x="59974" y="21450"/>
                    <a:pt x="58486" y="21008"/>
                    <a:pt x="57090" y="20450"/>
                  </a:cubicBezTo>
                  <a:cubicBezTo>
                    <a:pt x="40875" y="14727"/>
                    <a:pt x="20147" y="1"/>
                    <a:pt x="20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0"/>
            <p:cNvSpPr/>
            <p:nvPr/>
          </p:nvSpPr>
          <p:spPr>
            <a:xfrm>
              <a:off x="853330" y="1995123"/>
              <a:ext cx="1555353" cy="729628"/>
            </a:xfrm>
            <a:custGeom>
              <a:rect b="b" l="l" r="r" t="t"/>
              <a:pathLst>
                <a:path extrusionOk="0" h="45389" w="96756">
                  <a:moveTo>
                    <a:pt x="47552" y="1"/>
                  </a:moveTo>
                  <a:cubicBezTo>
                    <a:pt x="45691" y="1"/>
                    <a:pt x="43597" y="326"/>
                    <a:pt x="41364" y="908"/>
                  </a:cubicBezTo>
                  <a:cubicBezTo>
                    <a:pt x="39828" y="1257"/>
                    <a:pt x="38340" y="1722"/>
                    <a:pt x="36944" y="2257"/>
                  </a:cubicBezTo>
                  <a:cubicBezTo>
                    <a:pt x="20729" y="7980"/>
                    <a:pt x="1" y="22706"/>
                    <a:pt x="1" y="22706"/>
                  </a:cubicBezTo>
                  <a:cubicBezTo>
                    <a:pt x="1" y="22706"/>
                    <a:pt x="20729" y="37409"/>
                    <a:pt x="36944" y="43132"/>
                  </a:cubicBezTo>
                  <a:cubicBezTo>
                    <a:pt x="38340" y="43690"/>
                    <a:pt x="39828" y="44132"/>
                    <a:pt x="41364" y="44481"/>
                  </a:cubicBezTo>
                  <a:cubicBezTo>
                    <a:pt x="43597" y="45063"/>
                    <a:pt x="45691" y="45388"/>
                    <a:pt x="47552" y="45388"/>
                  </a:cubicBezTo>
                  <a:cubicBezTo>
                    <a:pt x="47831" y="45388"/>
                    <a:pt x="48110" y="45365"/>
                    <a:pt x="48390" y="45365"/>
                  </a:cubicBezTo>
                  <a:cubicBezTo>
                    <a:pt x="48645" y="45365"/>
                    <a:pt x="48925" y="45388"/>
                    <a:pt x="49204" y="45388"/>
                  </a:cubicBezTo>
                  <a:cubicBezTo>
                    <a:pt x="51065" y="45388"/>
                    <a:pt x="53159" y="45063"/>
                    <a:pt x="55415" y="44481"/>
                  </a:cubicBezTo>
                  <a:cubicBezTo>
                    <a:pt x="56927" y="44132"/>
                    <a:pt x="58416" y="43690"/>
                    <a:pt x="59835" y="43132"/>
                  </a:cubicBezTo>
                  <a:cubicBezTo>
                    <a:pt x="76027" y="37409"/>
                    <a:pt x="96755" y="22683"/>
                    <a:pt x="96755" y="22683"/>
                  </a:cubicBezTo>
                  <a:cubicBezTo>
                    <a:pt x="96755" y="22683"/>
                    <a:pt x="76027" y="7980"/>
                    <a:pt x="59835" y="2257"/>
                  </a:cubicBezTo>
                  <a:cubicBezTo>
                    <a:pt x="58416" y="1699"/>
                    <a:pt x="56927" y="1257"/>
                    <a:pt x="55415" y="908"/>
                  </a:cubicBezTo>
                  <a:cubicBezTo>
                    <a:pt x="53159" y="326"/>
                    <a:pt x="51065" y="1"/>
                    <a:pt x="49204" y="1"/>
                  </a:cubicBezTo>
                  <a:cubicBezTo>
                    <a:pt x="48925" y="1"/>
                    <a:pt x="48645" y="24"/>
                    <a:pt x="48390" y="24"/>
                  </a:cubicBezTo>
                  <a:cubicBezTo>
                    <a:pt x="48110" y="24"/>
                    <a:pt x="47831" y="1"/>
                    <a:pt x="47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0"/>
            <p:cNvSpPr/>
            <p:nvPr/>
          </p:nvSpPr>
          <p:spPr>
            <a:xfrm>
              <a:off x="1266548" y="1995879"/>
              <a:ext cx="364629" cy="364260"/>
            </a:xfrm>
            <a:custGeom>
              <a:rect b="b" l="l" r="r" t="t"/>
              <a:pathLst>
                <a:path extrusionOk="0" h="22660" w="22683">
                  <a:moveTo>
                    <a:pt x="22683" y="0"/>
                  </a:moveTo>
                  <a:cubicBezTo>
                    <a:pt x="10143" y="0"/>
                    <a:pt x="0" y="10143"/>
                    <a:pt x="0" y="22659"/>
                  </a:cubicBezTo>
                  <a:lnTo>
                    <a:pt x="11632" y="22659"/>
                  </a:lnTo>
                  <a:cubicBezTo>
                    <a:pt x="11632" y="16587"/>
                    <a:pt x="16587" y="11632"/>
                    <a:pt x="22683" y="11632"/>
                  </a:cubicBezTo>
                  <a:lnTo>
                    <a:pt x="226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0"/>
            <p:cNvSpPr/>
            <p:nvPr/>
          </p:nvSpPr>
          <p:spPr>
            <a:xfrm>
              <a:off x="1630772" y="1995493"/>
              <a:ext cx="364629" cy="364645"/>
            </a:xfrm>
            <a:custGeom>
              <a:rect b="b" l="l" r="r" t="t"/>
              <a:pathLst>
                <a:path extrusionOk="0" h="22684" w="22683">
                  <a:moveTo>
                    <a:pt x="0" y="1"/>
                  </a:moveTo>
                  <a:lnTo>
                    <a:pt x="0" y="11656"/>
                  </a:lnTo>
                  <a:cubicBezTo>
                    <a:pt x="6095" y="11656"/>
                    <a:pt x="11051" y="16588"/>
                    <a:pt x="11051" y="22683"/>
                  </a:cubicBezTo>
                  <a:lnTo>
                    <a:pt x="22683" y="22683"/>
                  </a:lnTo>
                  <a:cubicBezTo>
                    <a:pt x="22683" y="10167"/>
                    <a:pt x="1253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0"/>
            <p:cNvSpPr/>
            <p:nvPr/>
          </p:nvSpPr>
          <p:spPr>
            <a:xfrm>
              <a:off x="1266548" y="2360103"/>
              <a:ext cx="364259" cy="364629"/>
            </a:xfrm>
            <a:custGeom>
              <a:rect b="b" l="l" r="r" t="t"/>
              <a:pathLst>
                <a:path extrusionOk="0" h="22683" w="22660">
                  <a:moveTo>
                    <a:pt x="0" y="0"/>
                  </a:moveTo>
                  <a:cubicBezTo>
                    <a:pt x="0" y="12539"/>
                    <a:pt x="10143" y="22682"/>
                    <a:pt x="22659" y="22682"/>
                  </a:cubicBezTo>
                  <a:lnTo>
                    <a:pt x="22659" y="11027"/>
                  </a:lnTo>
                  <a:cubicBezTo>
                    <a:pt x="16587" y="11027"/>
                    <a:pt x="11632" y="6095"/>
                    <a:pt x="1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0"/>
            <p:cNvSpPr/>
            <p:nvPr/>
          </p:nvSpPr>
          <p:spPr>
            <a:xfrm>
              <a:off x="1630772" y="2360103"/>
              <a:ext cx="364629" cy="364629"/>
            </a:xfrm>
            <a:custGeom>
              <a:rect b="b" l="l" r="r" t="t"/>
              <a:pathLst>
                <a:path extrusionOk="0" h="22683" w="22683">
                  <a:moveTo>
                    <a:pt x="11051" y="0"/>
                  </a:moveTo>
                  <a:cubicBezTo>
                    <a:pt x="11051" y="6095"/>
                    <a:pt x="6095" y="11027"/>
                    <a:pt x="0" y="11027"/>
                  </a:cubicBezTo>
                  <a:lnTo>
                    <a:pt x="0" y="22682"/>
                  </a:lnTo>
                  <a:cubicBezTo>
                    <a:pt x="12539" y="22682"/>
                    <a:pt x="22683" y="12539"/>
                    <a:pt x="22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0"/>
            <p:cNvSpPr/>
            <p:nvPr/>
          </p:nvSpPr>
          <p:spPr>
            <a:xfrm>
              <a:off x="1429588" y="2183014"/>
              <a:ext cx="402775" cy="354566"/>
            </a:xfrm>
            <a:custGeom>
              <a:rect b="b" l="l" r="r" t="t"/>
              <a:pathLst>
                <a:path extrusionOk="0" h="22057" w="25056">
                  <a:moveTo>
                    <a:pt x="12522" y="1"/>
                  </a:moveTo>
                  <a:cubicBezTo>
                    <a:pt x="11091" y="1"/>
                    <a:pt x="9636" y="281"/>
                    <a:pt x="8236" y="874"/>
                  </a:cubicBezTo>
                  <a:cubicBezTo>
                    <a:pt x="2629" y="3247"/>
                    <a:pt x="0" y="9714"/>
                    <a:pt x="2373" y="15321"/>
                  </a:cubicBezTo>
                  <a:cubicBezTo>
                    <a:pt x="4153" y="19527"/>
                    <a:pt x="8237" y="22057"/>
                    <a:pt x="12534" y="22057"/>
                  </a:cubicBezTo>
                  <a:cubicBezTo>
                    <a:pt x="13965" y="22057"/>
                    <a:pt x="15419" y="21776"/>
                    <a:pt x="16820" y="21183"/>
                  </a:cubicBezTo>
                  <a:cubicBezTo>
                    <a:pt x="22427" y="18810"/>
                    <a:pt x="25055" y="12343"/>
                    <a:pt x="22683" y="6736"/>
                  </a:cubicBezTo>
                  <a:cubicBezTo>
                    <a:pt x="20903" y="2531"/>
                    <a:pt x="16818" y="1"/>
                    <a:pt x="1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0"/>
            <p:cNvSpPr/>
            <p:nvPr/>
          </p:nvSpPr>
          <p:spPr>
            <a:xfrm>
              <a:off x="1657327" y="2101470"/>
              <a:ext cx="230741" cy="214762"/>
            </a:xfrm>
            <a:custGeom>
              <a:rect b="b" l="l" r="r" t="t"/>
              <a:pathLst>
                <a:path extrusionOk="0" h="13360" w="14354">
                  <a:moveTo>
                    <a:pt x="7151" y="0"/>
                  </a:moveTo>
                  <a:cubicBezTo>
                    <a:pt x="3919" y="0"/>
                    <a:pt x="1083" y="2347"/>
                    <a:pt x="558" y="5621"/>
                  </a:cubicBezTo>
                  <a:cubicBezTo>
                    <a:pt x="0" y="9274"/>
                    <a:pt x="2489" y="12694"/>
                    <a:pt x="6118" y="13275"/>
                  </a:cubicBezTo>
                  <a:cubicBezTo>
                    <a:pt x="6475" y="13332"/>
                    <a:pt x="6830" y="13359"/>
                    <a:pt x="7179" y="13359"/>
                  </a:cubicBezTo>
                  <a:cubicBezTo>
                    <a:pt x="10412" y="13359"/>
                    <a:pt x="13247" y="11011"/>
                    <a:pt x="13772" y="7715"/>
                  </a:cubicBezTo>
                  <a:cubicBezTo>
                    <a:pt x="14354" y="4063"/>
                    <a:pt x="11865" y="643"/>
                    <a:pt x="8212" y="85"/>
                  </a:cubicBezTo>
                  <a:cubicBezTo>
                    <a:pt x="7855" y="28"/>
                    <a:pt x="7501" y="0"/>
                    <a:pt x="7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7" name="Google Shape;757;p10"/>
          <p:cNvSpPr/>
          <p:nvPr/>
        </p:nvSpPr>
        <p:spPr>
          <a:xfrm rot="2700000">
            <a:off x="416150" y="-369497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10"/>
          <p:cNvSpPr/>
          <p:nvPr/>
        </p:nvSpPr>
        <p:spPr>
          <a:xfrm rot="2700000">
            <a:off x="4586151" y="203134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" name="Google Shape;759;p10"/>
          <p:cNvGrpSpPr/>
          <p:nvPr/>
        </p:nvGrpSpPr>
        <p:grpSpPr>
          <a:xfrm>
            <a:off x="4553936" y="-704320"/>
            <a:ext cx="1452345" cy="1450434"/>
            <a:chOff x="3007636" y="1529825"/>
            <a:chExt cx="1710452" cy="1708201"/>
          </a:xfrm>
        </p:grpSpPr>
        <p:sp>
          <p:nvSpPr>
            <p:cNvPr id="760" name="Google Shape;760;p10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0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0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0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0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0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0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0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0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0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0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0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0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0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0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0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0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0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0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0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0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0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0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0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0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0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0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0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0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0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0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0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0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0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0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0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0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0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0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0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0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0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0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0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0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0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0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0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0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9" name="Google Shape;809;p10"/>
          <p:cNvSpPr/>
          <p:nvPr/>
        </p:nvSpPr>
        <p:spPr>
          <a:xfrm rot="2700000">
            <a:off x="2585901" y="5079934"/>
            <a:ext cx="587606" cy="5873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10"/>
          <p:cNvSpPr/>
          <p:nvPr/>
        </p:nvSpPr>
        <p:spPr>
          <a:xfrm rot="2700000">
            <a:off x="4892900" y="5061503"/>
            <a:ext cx="1142967" cy="114296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10">
            <a:hlinkClick r:id="rId2"/>
          </p:cNvPr>
          <p:cNvSpPr txBox="1"/>
          <p:nvPr>
            <p:ph type="title"/>
          </p:nvPr>
        </p:nvSpPr>
        <p:spPr>
          <a:xfrm>
            <a:off x="713225" y="3307925"/>
            <a:ext cx="4979700" cy="1291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9MXdiSSXXeag91PX6UFNJvfvZg_Jbg7J/view" TargetMode="External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Relationship Id="rId4" Type="http://schemas.openxmlformats.org/officeDocument/2006/relationships/hyperlink" Target="http://drive.google.com/file/d/1CA8VwFDCbPei7FbrU2et3aacY-pbKlKP/view" TargetMode="External"/><Relationship Id="rId5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hyperlink" Target="http://drive.google.com/file/d/16ee2tG43NTYkanVBSVZzO6I89L9MOoFN/view" TargetMode="External"/><Relationship Id="rId5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arxiv.org/abs/1405.0312" TargetMode="External"/><Relationship Id="rId4" Type="http://schemas.openxmlformats.org/officeDocument/2006/relationships/hyperlink" Target="https://cocodataset.org/#home" TargetMode="External"/><Relationship Id="rId5" Type="http://schemas.openxmlformats.org/officeDocument/2006/relationships/hyperlink" Target="https://paperswithcode.com/dataset/coco-captions" TargetMode="External"/><Relationship Id="rId6" Type="http://schemas.openxmlformats.org/officeDocument/2006/relationships/hyperlink" Target="https://www.ijitee.org/wp-content/uploads/papers/v10i3/C83830110321.pdf" TargetMode="External"/><Relationship Id="rId7" Type="http://schemas.openxmlformats.org/officeDocument/2006/relationships/hyperlink" Target="https://towardsdatascience.com/image-captioning-in-deep-learning-9cd23fb4d8d2" TargetMode="External"/><Relationship Id="rId8" Type="http://schemas.openxmlformats.org/officeDocument/2006/relationships/hyperlink" Target="https://gtts.readthedocs.io/en/latest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3" name="Shape 2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4" name="Google Shape;2834;p32"/>
          <p:cNvSpPr txBox="1"/>
          <p:nvPr>
            <p:ph idx="1" type="subTitle"/>
          </p:nvPr>
        </p:nvSpPr>
        <p:spPr>
          <a:xfrm>
            <a:off x="3187975" y="3292025"/>
            <a:ext cx="5242800" cy="6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June ‘23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 RATS (Group 14)</a:t>
            </a:r>
            <a:endParaRPr/>
          </a:p>
        </p:txBody>
      </p:sp>
      <p:sp>
        <p:nvSpPr>
          <p:cNvPr id="2835" name="Google Shape;2835;p32"/>
          <p:cNvSpPr txBox="1"/>
          <p:nvPr>
            <p:ph type="ctrTitle"/>
          </p:nvPr>
        </p:nvSpPr>
        <p:spPr>
          <a:xfrm>
            <a:off x="3187975" y="1344700"/>
            <a:ext cx="5242800" cy="170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</a:t>
            </a:r>
            <a:r>
              <a:rPr lang="en"/>
              <a:t> through your EARS</a:t>
            </a:r>
            <a:endParaRPr/>
          </a:p>
        </p:txBody>
      </p:sp>
      <p:grpSp>
        <p:nvGrpSpPr>
          <p:cNvPr id="2836" name="Google Shape;2836;p32"/>
          <p:cNvGrpSpPr/>
          <p:nvPr/>
        </p:nvGrpSpPr>
        <p:grpSpPr>
          <a:xfrm>
            <a:off x="-415346" y="-516888"/>
            <a:ext cx="3250346" cy="6464025"/>
            <a:chOff x="-415346" y="-516888"/>
            <a:chExt cx="3250346" cy="6464025"/>
          </a:xfrm>
        </p:grpSpPr>
        <p:grpSp>
          <p:nvGrpSpPr>
            <p:cNvPr id="2837" name="Google Shape;2837;p32"/>
            <p:cNvGrpSpPr/>
            <p:nvPr/>
          </p:nvGrpSpPr>
          <p:grpSpPr>
            <a:xfrm>
              <a:off x="-415346" y="-516888"/>
              <a:ext cx="3250346" cy="6464025"/>
              <a:chOff x="-415346" y="-516888"/>
              <a:chExt cx="3250346" cy="6464025"/>
            </a:xfrm>
          </p:grpSpPr>
          <p:sp>
            <p:nvSpPr>
              <p:cNvPr id="2838" name="Google Shape;2838;p32"/>
              <p:cNvSpPr/>
              <p:nvPr/>
            </p:nvSpPr>
            <p:spPr>
              <a:xfrm>
                <a:off x="0" y="0"/>
                <a:ext cx="2835000" cy="514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32"/>
              <p:cNvSpPr/>
              <p:nvPr/>
            </p:nvSpPr>
            <p:spPr>
              <a:xfrm rot="2700000">
                <a:off x="-156925" y="-280172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32"/>
              <p:cNvSpPr/>
              <p:nvPr/>
            </p:nvSpPr>
            <p:spPr>
              <a:xfrm rot="2700000">
                <a:off x="1355875" y="4567453"/>
                <a:ext cx="1142967" cy="1142967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32"/>
              <p:cNvSpPr/>
              <p:nvPr/>
            </p:nvSpPr>
            <p:spPr>
              <a:xfrm rot="2700000">
                <a:off x="-293799" y="3174434"/>
                <a:ext cx="587606" cy="5873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842" name="Google Shape;2842;p32"/>
              <p:cNvGrpSpPr/>
              <p:nvPr/>
            </p:nvGrpSpPr>
            <p:grpSpPr>
              <a:xfrm>
                <a:off x="529511" y="106680"/>
                <a:ext cx="1452345" cy="1450434"/>
                <a:chOff x="3007636" y="1529825"/>
                <a:chExt cx="1710452" cy="1708201"/>
              </a:xfrm>
            </p:grpSpPr>
            <p:sp>
              <p:nvSpPr>
                <p:cNvPr id="2843" name="Google Shape;2843;p32"/>
                <p:cNvSpPr/>
                <p:nvPr/>
              </p:nvSpPr>
              <p:spPr>
                <a:xfrm>
                  <a:off x="3837432" y="152982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79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1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4" name="Google Shape;2844;p32"/>
                <p:cNvSpPr/>
                <p:nvPr/>
              </p:nvSpPr>
              <p:spPr>
                <a:xfrm>
                  <a:off x="3979527" y="167214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50" y="273"/>
                      </a:cubicBezTo>
                      <a:cubicBezTo>
                        <a:pt x="24" y="575"/>
                        <a:pt x="1" y="1087"/>
                        <a:pt x="280" y="1366"/>
                      </a:cubicBezTo>
                      <a:cubicBezTo>
                        <a:pt x="419" y="1495"/>
                        <a:pt x="599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5" name="Google Shape;2845;p32"/>
                <p:cNvSpPr/>
                <p:nvPr/>
              </p:nvSpPr>
              <p:spPr>
                <a:xfrm>
                  <a:off x="4121623" y="1814241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9" y="1475"/>
                        <a:pt x="1397" y="1297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6" name="Google Shape;2846;p32"/>
                <p:cNvSpPr/>
                <p:nvPr/>
              </p:nvSpPr>
              <p:spPr>
                <a:xfrm>
                  <a:off x="4263734" y="1956337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7" name="Google Shape;2847;p32"/>
                <p:cNvSpPr/>
                <p:nvPr/>
              </p:nvSpPr>
              <p:spPr>
                <a:xfrm>
                  <a:off x="4405830" y="209859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4"/>
                      </a:cubicBezTo>
                      <a:cubicBezTo>
                        <a:pt x="24" y="589"/>
                        <a:pt x="0" y="1078"/>
                        <a:pt x="280" y="1357"/>
                      </a:cubicBezTo>
                      <a:cubicBezTo>
                        <a:pt x="417" y="1494"/>
                        <a:pt x="592" y="1560"/>
                        <a:pt x="774" y="1560"/>
                      </a:cubicBezTo>
                      <a:cubicBezTo>
                        <a:pt x="992" y="1560"/>
                        <a:pt x="1218" y="1465"/>
                        <a:pt x="1396" y="1287"/>
                      </a:cubicBezTo>
                      <a:cubicBezTo>
                        <a:pt x="1722" y="961"/>
                        <a:pt x="1745" y="473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8" name="Google Shape;2848;p32"/>
                <p:cNvSpPr/>
                <p:nvPr/>
              </p:nvSpPr>
              <p:spPr>
                <a:xfrm>
                  <a:off x="4547925" y="224068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078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9" name="Google Shape;2849;p32"/>
                <p:cNvSpPr/>
                <p:nvPr/>
              </p:nvSpPr>
              <p:spPr>
                <a:xfrm>
                  <a:off x="4690021" y="238278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1"/>
                      </a:moveTo>
                      <a:cubicBezTo>
                        <a:pt x="755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20" y="1510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7" y="194"/>
                      </a:cubicBezTo>
                      <a:cubicBezTo>
                        <a:pt x="1338" y="65"/>
                        <a:pt x="1159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0" name="Google Shape;2850;p32"/>
                <p:cNvSpPr/>
                <p:nvPr/>
              </p:nvSpPr>
              <p:spPr>
                <a:xfrm>
                  <a:off x="3699065" y="16681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47" y="590"/>
                        <a:pt x="1" y="1078"/>
                        <a:pt x="280" y="1381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5" y="497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1" name="Google Shape;2851;p32"/>
                <p:cNvSpPr/>
                <p:nvPr/>
              </p:nvSpPr>
              <p:spPr>
                <a:xfrm>
                  <a:off x="3841161" y="181028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0"/>
                      </a:moveTo>
                      <a:cubicBezTo>
                        <a:pt x="755" y="0"/>
                        <a:pt x="525" y="88"/>
                        <a:pt x="350" y="263"/>
                      </a:cubicBezTo>
                      <a:cubicBezTo>
                        <a:pt x="47" y="589"/>
                        <a:pt x="1" y="1101"/>
                        <a:pt x="280" y="1380"/>
                      </a:cubicBezTo>
                      <a:cubicBezTo>
                        <a:pt x="420" y="1509"/>
                        <a:pt x="599" y="1573"/>
                        <a:pt x="783" y="1573"/>
                      </a:cubicBezTo>
                      <a:cubicBezTo>
                        <a:pt x="999" y="1573"/>
                        <a:pt x="1221" y="1485"/>
                        <a:pt x="1397" y="1310"/>
                      </a:cubicBezTo>
                      <a:cubicBezTo>
                        <a:pt x="1722" y="984"/>
                        <a:pt x="1746" y="496"/>
                        <a:pt x="1467" y="193"/>
                      </a:cubicBezTo>
                      <a:cubicBezTo>
                        <a:pt x="1338" y="65"/>
                        <a:pt x="1159" y="0"/>
                        <a:pt x="9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2" name="Google Shape;2852;p32"/>
                <p:cNvSpPr/>
                <p:nvPr/>
              </p:nvSpPr>
              <p:spPr>
                <a:xfrm>
                  <a:off x="3983272" y="1952607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81" y="0"/>
                      </a:moveTo>
                      <a:cubicBezTo>
                        <a:pt x="760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79" y="1366"/>
                      </a:cubicBezTo>
                      <a:cubicBezTo>
                        <a:pt x="419" y="1495"/>
                        <a:pt x="598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3" name="Google Shape;2853;p32"/>
                <p:cNvSpPr/>
                <p:nvPr/>
              </p:nvSpPr>
              <p:spPr>
                <a:xfrm>
                  <a:off x="4125368" y="209470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9"/>
                        <a:pt x="0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4" name="Google Shape;2854;p32"/>
                <p:cNvSpPr/>
                <p:nvPr/>
              </p:nvSpPr>
              <p:spPr>
                <a:xfrm>
                  <a:off x="4267463" y="223695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50" y="263"/>
                      </a:cubicBezTo>
                      <a:cubicBezTo>
                        <a:pt x="47" y="589"/>
                        <a:pt x="1" y="1077"/>
                        <a:pt x="280" y="1357"/>
                      </a:cubicBezTo>
                      <a:cubicBezTo>
                        <a:pt x="417" y="1494"/>
                        <a:pt x="593" y="1559"/>
                        <a:pt x="774" y="1559"/>
                      </a:cubicBezTo>
                      <a:cubicBezTo>
                        <a:pt x="992" y="1559"/>
                        <a:pt x="1219" y="1465"/>
                        <a:pt x="1397" y="1287"/>
                      </a:cubicBezTo>
                      <a:cubicBezTo>
                        <a:pt x="1722" y="961"/>
                        <a:pt x="1746" y="473"/>
                        <a:pt x="1466" y="193"/>
                      </a:cubicBezTo>
                      <a:cubicBezTo>
                        <a:pt x="1338" y="64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5" name="Google Shape;2855;p32"/>
                <p:cNvSpPr/>
                <p:nvPr/>
              </p:nvSpPr>
              <p:spPr>
                <a:xfrm>
                  <a:off x="4409575" y="2379055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0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6" name="Google Shape;2856;p32"/>
                <p:cNvSpPr/>
                <p:nvPr/>
              </p:nvSpPr>
              <p:spPr>
                <a:xfrm>
                  <a:off x="4551670" y="252115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49" y="264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7" name="Google Shape;2857;p32"/>
                <p:cNvSpPr/>
                <p:nvPr/>
              </p:nvSpPr>
              <p:spPr>
                <a:xfrm>
                  <a:off x="3560715" y="1806542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82" y="0"/>
                      </a:moveTo>
                      <a:cubicBezTo>
                        <a:pt x="770" y="0"/>
                        <a:pt x="548" y="88"/>
                        <a:pt x="372" y="264"/>
                      </a:cubicBezTo>
                      <a:cubicBezTo>
                        <a:pt x="47" y="589"/>
                        <a:pt x="0" y="1101"/>
                        <a:pt x="302" y="1380"/>
                      </a:cubicBezTo>
                      <a:cubicBezTo>
                        <a:pt x="431" y="1509"/>
                        <a:pt x="605" y="1573"/>
                        <a:pt x="786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3" y="0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8" name="Google Shape;2858;p32"/>
                <p:cNvSpPr/>
                <p:nvPr/>
              </p:nvSpPr>
              <p:spPr>
                <a:xfrm>
                  <a:off x="3702811" y="194863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2" y="1"/>
                      </a:moveTo>
                      <a:cubicBezTo>
                        <a:pt x="771" y="1"/>
                        <a:pt x="548" y="88"/>
                        <a:pt x="373" y="264"/>
                      </a:cubicBezTo>
                      <a:cubicBezTo>
                        <a:pt x="47" y="589"/>
                        <a:pt x="0" y="1101"/>
                        <a:pt x="303" y="1380"/>
                      </a:cubicBezTo>
                      <a:cubicBezTo>
                        <a:pt x="432" y="1509"/>
                        <a:pt x="605" y="1574"/>
                        <a:pt x="786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4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9" name="Google Shape;2859;p32"/>
                <p:cNvSpPr/>
                <p:nvPr/>
              </p:nvSpPr>
              <p:spPr>
                <a:xfrm>
                  <a:off x="3844906" y="209095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91" y="1"/>
                      </a:moveTo>
                      <a:cubicBezTo>
                        <a:pt x="777" y="1"/>
                        <a:pt x="551" y="95"/>
                        <a:pt x="373" y="273"/>
                      </a:cubicBezTo>
                      <a:cubicBezTo>
                        <a:pt x="47" y="599"/>
                        <a:pt x="1" y="1087"/>
                        <a:pt x="303" y="1367"/>
                      </a:cubicBezTo>
                      <a:cubicBezTo>
                        <a:pt x="432" y="1495"/>
                        <a:pt x="605" y="1560"/>
                        <a:pt x="787" y="1560"/>
                      </a:cubicBezTo>
                      <a:cubicBezTo>
                        <a:pt x="998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3"/>
                      </a:cubicBezTo>
                      <a:cubicBezTo>
                        <a:pt x="1339" y="66"/>
                        <a:pt x="1170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0" name="Google Shape;2860;p32"/>
                <p:cNvSpPr/>
                <p:nvPr/>
              </p:nvSpPr>
              <p:spPr>
                <a:xfrm>
                  <a:off x="3987002" y="2233069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92" y="0"/>
                      </a:moveTo>
                      <a:cubicBezTo>
                        <a:pt x="777" y="0"/>
                        <a:pt x="551" y="95"/>
                        <a:pt x="373" y="272"/>
                      </a:cubicBezTo>
                      <a:cubicBezTo>
                        <a:pt x="47" y="598"/>
                        <a:pt x="1" y="1087"/>
                        <a:pt x="303" y="1366"/>
                      </a:cubicBezTo>
                      <a:cubicBezTo>
                        <a:pt x="430" y="1503"/>
                        <a:pt x="600" y="1569"/>
                        <a:pt x="778" y="1569"/>
                      </a:cubicBezTo>
                      <a:cubicBezTo>
                        <a:pt x="992" y="1569"/>
                        <a:pt x="1219" y="1474"/>
                        <a:pt x="1397" y="1296"/>
                      </a:cubicBezTo>
                      <a:cubicBezTo>
                        <a:pt x="1722" y="970"/>
                        <a:pt x="1746" y="482"/>
                        <a:pt x="1466" y="203"/>
                      </a:cubicBezTo>
                      <a:cubicBezTo>
                        <a:pt x="1340" y="65"/>
                        <a:pt x="1170" y="0"/>
                        <a:pt x="9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1" name="Google Shape;2861;p32"/>
                <p:cNvSpPr/>
                <p:nvPr/>
              </p:nvSpPr>
              <p:spPr>
                <a:xfrm>
                  <a:off x="4129113" y="2375165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91" y="0"/>
                      </a:moveTo>
                      <a:cubicBezTo>
                        <a:pt x="777" y="0"/>
                        <a:pt x="550" y="95"/>
                        <a:pt x="372" y="273"/>
                      </a:cubicBezTo>
                      <a:cubicBezTo>
                        <a:pt x="47" y="598"/>
                        <a:pt x="0" y="1087"/>
                        <a:pt x="303" y="1366"/>
                      </a:cubicBezTo>
                      <a:cubicBezTo>
                        <a:pt x="429" y="1503"/>
                        <a:pt x="599" y="1569"/>
                        <a:pt x="777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2" name="Google Shape;2862;p32"/>
                <p:cNvSpPr/>
                <p:nvPr/>
              </p:nvSpPr>
              <p:spPr>
                <a:xfrm>
                  <a:off x="4271209" y="2517260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91" y="1"/>
                      </a:moveTo>
                      <a:cubicBezTo>
                        <a:pt x="777" y="1"/>
                        <a:pt x="550" y="95"/>
                        <a:pt x="373" y="273"/>
                      </a:cubicBezTo>
                      <a:cubicBezTo>
                        <a:pt x="47" y="599"/>
                        <a:pt x="0" y="1087"/>
                        <a:pt x="303" y="1366"/>
                      </a:cubicBezTo>
                      <a:cubicBezTo>
                        <a:pt x="430" y="1504"/>
                        <a:pt x="599" y="1569"/>
                        <a:pt x="778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3" name="Google Shape;2863;p32"/>
                <p:cNvSpPr/>
                <p:nvPr/>
              </p:nvSpPr>
              <p:spPr>
                <a:xfrm>
                  <a:off x="4413304" y="2659516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3" y="0"/>
                      </a:moveTo>
                      <a:cubicBezTo>
                        <a:pt x="771" y="0"/>
                        <a:pt x="548" y="88"/>
                        <a:pt x="373" y="263"/>
                      </a:cubicBezTo>
                      <a:cubicBezTo>
                        <a:pt x="47" y="589"/>
                        <a:pt x="1" y="1077"/>
                        <a:pt x="303" y="1380"/>
                      </a:cubicBezTo>
                      <a:cubicBezTo>
                        <a:pt x="432" y="1509"/>
                        <a:pt x="605" y="1573"/>
                        <a:pt x="787" y="1573"/>
                      </a:cubicBezTo>
                      <a:cubicBezTo>
                        <a:pt x="999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64" y="0"/>
                        <a:pt x="98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4" name="Google Shape;2864;p32"/>
                <p:cNvSpPr/>
                <p:nvPr/>
              </p:nvSpPr>
              <p:spPr>
                <a:xfrm>
                  <a:off x="3422719" y="194490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7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72"/>
                        <a:pt x="1443" y="193"/>
                      </a:cubicBezTo>
                      <a:cubicBezTo>
                        <a:pt x="1314" y="64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5" name="Google Shape;2865;p32"/>
                <p:cNvSpPr/>
                <p:nvPr/>
              </p:nvSpPr>
              <p:spPr>
                <a:xfrm>
                  <a:off x="3564814" y="2087003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0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6" y="1573"/>
                        <a:pt x="1198" y="1486"/>
                        <a:pt x="1374" y="1310"/>
                      </a:cubicBezTo>
                      <a:cubicBezTo>
                        <a:pt x="1699" y="985"/>
                        <a:pt x="1746" y="496"/>
                        <a:pt x="1443" y="194"/>
                      </a:cubicBezTo>
                      <a:cubicBezTo>
                        <a:pt x="1314" y="65"/>
                        <a:pt x="1141" y="0"/>
                        <a:pt x="9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6" name="Google Shape;2866;p32"/>
                <p:cNvSpPr/>
                <p:nvPr/>
              </p:nvSpPr>
              <p:spPr>
                <a:xfrm>
                  <a:off x="3706926" y="2229260"/>
                  <a:ext cx="28051" cy="25141"/>
                </a:xfrm>
                <a:custGeom>
                  <a:rect b="b" l="l" r="r" t="t"/>
                  <a:pathLst>
                    <a:path extrusionOk="0" h="1564" w="1745">
                      <a:moveTo>
                        <a:pt x="981" y="0"/>
                      </a:moveTo>
                      <a:cubicBezTo>
                        <a:pt x="763" y="0"/>
                        <a:pt x="531" y="95"/>
                        <a:pt x="349" y="277"/>
                      </a:cubicBezTo>
                      <a:cubicBezTo>
                        <a:pt x="23" y="603"/>
                        <a:pt x="0" y="1091"/>
                        <a:pt x="279" y="1370"/>
                      </a:cubicBezTo>
                      <a:cubicBezTo>
                        <a:pt x="408" y="1499"/>
                        <a:pt x="582" y="1564"/>
                        <a:pt x="763" y="1564"/>
                      </a:cubicBezTo>
                      <a:cubicBezTo>
                        <a:pt x="975" y="1564"/>
                        <a:pt x="1197" y="1476"/>
                        <a:pt x="1373" y="1300"/>
                      </a:cubicBezTo>
                      <a:cubicBezTo>
                        <a:pt x="1698" y="975"/>
                        <a:pt x="1745" y="486"/>
                        <a:pt x="1443" y="184"/>
                      </a:cubicBezTo>
                      <a:cubicBezTo>
                        <a:pt x="1319" y="60"/>
                        <a:pt x="115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7" name="Google Shape;2867;p32"/>
                <p:cNvSpPr/>
                <p:nvPr/>
              </p:nvSpPr>
              <p:spPr>
                <a:xfrm>
                  <a:off x="3849021" y="237141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8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6"/>
                      </a:cubicBezTo>
                      <a:cubicBezTo>
                        <a:pt x="409" y="1495"/>
                        <a:pt x="582" y="1560"/>
                        <a:pt x="763" y="1560"/>
                      </a:cubicBezTo>
                      <a:cubicBezTo>
                        <a:pt x="975" y="1560"/>
                        <a:pt x="1198" y="1472"/>
                        <a:pt x="1373" y="1297"/>
                      </a:cubicBezTo>
                      <a:cubicBezTo>
                        <a:pt x="1699" y="971"/>
                        <a:pt x="1745" y="482"/>
                        <a:pt x="1443" y="203"/>
                      </a:cubicBezTo>
                      <a:cubicBezTo>
                        <a:pt x="1316" y="66"/>
                        <a:pt x="1146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8" name="Google Shape;2868;p32"/>
                <p:cNvSpPr/>
                <p:nvPr/>
              </p:nvSpPr>
              <p:spPr>
                <a:xfrm>
                  <a:off x="3991117" y="2513515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68" y="1"/>
                      </a:moveTo>
                      <a:cubicBezTo>
                        <a:pt x="754" y="1"/>
                        <a:pt x="528" y="95"/>
                        <a:pt x="350" y="273"/>
                      </a:cubicBezTo>
                      <a:cubicBezTo>
                        <a:pt x="24" y="599"/>
                        <a:pt x="1" y="1088"/>
                        <a:pt x="280" y="1367"/>
                      </a:cubicBezTo>
                      <a:cubicBezTo>
                        <a:pt x="407" y="1504"/>
                        <a:pt x="577" y="1569"/>
                        <a:pt x="755" y="1569"/>
                      </a:cubicBezTo>
                      <a:cubicBezTo>
                        <a:pt x="969" y="1569"/>
                        <a:pt x="1195" y="1475"/>
                        <a:pt x="1373" y="1297"/>
                      </a:cubicBezTo>
                      <a:cubicBezTo>
                        <a:pt x="1699" y="971"/>
                        <a:pt x="1746" y="483"/>
                        <a:pt x="1443" y="204"/>
                      </a:cubicBezTo>
                      <a:cubicBezTo>
                        <a:pt x="1316" y="66"/>
                        <a:pt x="1147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9" name="Google Shape;2869;p32"/>
                <p:cNvSpPr/>
                <p:nvPr/>
              </p:nvSpPr>
              <p:spPr>
                <a:xfrm>
                  <a:off x="4133228" y="2655771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57"/>
                      </a:cubicBezTo>
                      <a:cubicBezTo>
                        <a:pt x="406" y="1494"/>
                        <a:pt x="576" y="1560"/>
                        <a:pt x="754" y="1560"/>
                      </a:cubicBezTo>
                      <a:cubicBezTo>
                        <a:pt x="968" y="1560"/>
                        <a:pt x="1195" y="1465"/>
                        <a:pt x="1373" y="1287"/>
                      </a:cubicBezTo>
                      <a:cubicBezTo>
                        <a:pt x="1698" y="961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0" name="Google Shape;2870;p32"/>
                <p:cNvSpPr/>
                <p:nvPr/>
              </p:nvSpPr>
              <p:spPr>
                <a:xfrm>
                  <a:off x="4275324" y="2797867"/>
                  <a:ext cx="28067" cy="25270"/>
                </a:xfrm>
                <a:custGeom>
                  <a:rect b="b" l="l" r="r" t="t"/>
                  <a:pathLst>
                    <a:path extrusionOk="0" h="1572" w="1746">
                      <a:moveTo>
                        <a:pt x="959" y="1"/>
                      </a:moveTo>
                      <a:cubicBezTo>
                        <a:pt x="747" y="1"/>
                        <a:pt x="525" y="88"/>
                        <a:pt x="349" y="264"/>
                      </a:cubicBezTo>
                      <a:cubicBezTo>
                        <a:pt x="24" y="590"/>
                        <a:pt x="0" y="1078"/>
                        <a:pt x="279" y="1380"/>
                      </a:cubicBezTo>
                      <a:cubicBezTo>
                        <a:pt x="406" y="1507"/>
                        <a:pt x="576" y="1572"/>
                        <a:pt x="754" y="1572"/>
                      </a:cubicBezTo>
                      <a:cubicBezTo>
                        <a:pt x="968" y="1572"/>
                        <a:pt x="1195" y="1478"/>
                        <a:pt x="1373" y="1287"/>
                      </a:cubicBezTo>
                      <a:cubicBezTo>
                        <a:pt x="1699" y="962"/>
                        <a:pt x="1745" y="473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1" name="Google Shape;2871;p32"/>
                <p:cNvSpPr/>
                <p:nvPr/>
              </p:nvSpPr>
              <p:spPr>
                <a:xfrm>
                  <a:off x="3284368" y="2083258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80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7" y="1486"/>
                        <a:pt x="1373" y="1311"/>
                      </a:cubicBezTo>
                      <a:cubicBezTo>
                        <a:pt x="1698" y="985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2" name="Google Shape;2872;p32"/>
                <p:cNvSpPr/>
                <p:nvPr/>
              </p:nvSpPr>
              <p:spPr>
                <a:xfrm>
                  <a:off x="3426464" y="222535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1"/>
                      </a:moveTo>
                      <a:cubicBezTo>
                        <a:pt x="747" y="1"/>
                        <a:pt x="525" y="89"/>
                        <a:pt x="349" y="264"/>
                      </a:cubicBezTo>
                      <a:cubicBezTo>
                        <a:pt x="24" y="590"/>
                        <a:pt x="0" y="1101"/>
                        <a:pt x="279" y="1381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8" y="1486"/>
                        <a:pt x="1373" y="1311"/>
                      </a:cubicBezTo>
                      <a:cubicBezTo>
                        <a:pt x="1699" y="985"/>
                        <a:pt x="1745" y="497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3" name="Google Shape;2873;p32"/>
                <p:cNvSpPr/>
                <p:nvPr/>
              </p:nvSpPr>
              <p:spPr>
                <a:xfrm>
                  <a:off x="3568559" y="236746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96"/>
                        <a:pt x="1443" y="193"/>
                      </a:cubicBezTo>
                      <a:cubicBezTo>
                        <a:pt x="1314" y="65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4" name="Google Shape;2874;p32"/>
                <p:cNvSpPr/>
                <p:nvPr/>
              </p:nvSpPr>
              <p:spPr>
                <a:xfrm>
                  <a:off x="3710655" y="2509721"/>
                  <a:ext cx="28067" cy="25141"/>
                </a:xfrm>
                <a:custGeom>
                  <a:rect b="b" l="l" r="r" t="t"/>
                  <a:pathLst>
                    <a:path extrusionOk="0" h="1564" w="1746">
                      <a:moveTo>
                        <a:pt x="986" y="0"/>
                      </a:moveTo>
                      <a:cubicBezTo>
                        <a:pt x="764" y="0"/>
                        <a:pt x="531" y="95"/>
                        <a:pt x="350" y="277"/>
                      </a:cubicBezTo>
                      <a:cubicBezTo>
                        <a:pt x="24" y="602"/>
                        <a:pt x="1" y="1091"/>
                        <a:pt x="280" y="1370"/>
                      </a:cubicBezTo>
                      <a:cubicBezTo>
                        <a:pt x="409" y="1499"/>
                        <a:pt x="587" y="1563"/>
                        <a:pt x="774" y="1563"/>
                      </a:cubicBezTo>
                      <a:cubicBezTo>
                        <a:pt x="992" y="1563"/>
                        <a:pt x="1221" y="1476"/>
                        <a:pt x="1397" y="1300"/>
                      </a:cubicBezTo>
                      <a:cubicBezTo>
                        <a:pt x="1699" y="975"/>
                        <a:pt x="1746" y="486"/>
                        <a:pt x="1466" y="184"/>
                      </a:cubicBezTo>
                      <a:cubicBezTo>
                        <a:pt x="1333" y="60"/>
                        <a:pt x="1162" y="0"/>
                        <a:pt x="9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5" name="Google Shape;2875;p32"/>
                <p:cNvSpPr/>
                <p:nvPr/>
              </p:nvSpPr>
              <p:spPr>
                <a:xfrm>
                  <a:off x="3852766" y="2651881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71" y="0"/>
                      </a:moveTo>
                      <a:cubicBezTo>
                        <a:pt x="753" y="0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698" y="971"/>
                        <a:pt x="1745" y="482"/>
                        <a:pt x="1466" y="203"/>
                      </a:cubicBezTo>
                      <a:cubicBezTo>
                        <a:pt x="1328" y="66"/>
                        <a:pt x="1153" y="0"/>
                        <a:pt x="9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6" name="Google Shape;2876;p32"/>
                <p:cNvSpPr/>
                <p:nvPr/>
              </p:nvSpPr>
              <p:spPr>
                <a:xfrm>
                  <a:off x="3994862" y="2793977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72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7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5"/>
                        <a:pt x="1396" y="1297"/>
                      </a:cubicBezTo>
                      <a:cubicBezTo>
                        <a:pt x="1699" y="971"/>
                        <a:pt x="1745" y="483"/>
                        <a:pt x="1466" y="203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7" name="Google Shape;2877;p32"/>
                <p:cNvSpPr/>
                <p:nvPr/>
              </p:nvSpPr>
              <p:spPr>
                <a:xfrm>
                  <a:off x="4136957" y="293623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8"/>
                        <a:pt x="280" y="1357"/>
                      </a:cubicBezTo>
                      <a:cubicBezTo>
                        <a:pt x="407" y="1494"/>
                        <a:pt x="581" y="1559"/>
                        <a:pt x="765" y="1559"/>
                      </a:cubicBezTo>
                      <a:cubicBezTo>
                        <a:pt x="985" y="1559"/>
                        <a:pt x="1219" y="1465"/>
                        <a:pt x="1396" y="1287"/>
                      </a:cubicBezTo>
                      <a:cubicBezTo>
                        <a:pt x="1699" y="961"/>
                        <a:pt x="1745" y="473"/>
                        <a:pt x="1466" y="194"/>
                      </a:cubicBezTo>
                      <a:cubicBezTo>
                        <a:pt x="1327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8" name="Google Shape;2878;p32"/>
                <p:cNvSpPr/>
                <p:nvPr/>
              </p:nvSpPr>
              <p:spPr>
                <a:xfrm>
                  <a:off x="3146002" y="222162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7" y="0"/>
                        <a:pt x="525" y="88"/>
                        <a:pt x="349" y="263"/>
                      </a:cubicBezTo>
                      <a:cubicBezTo>
                        <a:pt x="24" y="589"/>
                        <a:pt x="0" y="1078"/>
                        <a:pt x="280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73"/>
                        <a:pt x="1466" y="194"/>
                      </a:cubicBezTo>
                      <a:cubicBezTo>
                        <a:pt x="1326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9" name="Google Shape;2879;p32"/>
                <p:cNvSpPr/>
                <p:nvPr/>
              </p:nvSpPr>
              <p:spPr>
                <a:xfrm>
                  <a:off x="3288098" y="236372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7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27" y="65"/>
                        <a:pt x="1148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0" name="Google Shape;2880;p32"/>
                <p:cNvSpPr/>
                <p:nvPr/>
              </p:nvSpPr>
              <p:spPr>
                <a:xfrm>
                  <a:off x="3430193" y="250581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1"/>
                      </a:moveTo>
                      <a:cubicBezTo>
                        <a:pt x="748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96"/>
                        <a:pt x="1467" y="194"/>
                      </a:cubicBezTo>
                      <a:cubicBezTo>
                        <a:pt x="1327" y="65"/>
                        <a:pt x="1148" y="1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1" name="Google Shape;2881;p32"/>
                <p:cNvSpPr/>
                <p:nvPr/>
              </p:nvSpPr>
              <p:spPr>
                <a:xfrm>
                  <a:off x="3572305" y="264813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08" y="1496"/>
                        <a:pt x="587" y="1560"/>
                        <a:pt x="773" y="1560"/>
                      </a:cubicBezTo>
                      <a:cubicBezTo>
                        <a:pt x="991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2" name="Google Shape;2882;p32"/>
                <p:cNvSpPr/>
                <p:nvPr/>
              </p:nvSpPr>
              <p:spPr>
                <a:xfrm>
                  <a:off x="3714400" y="2790247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7" y="95"/>
                        <a:pt x="349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6" y="1503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6"/>
                      </a:cubicBezTo>
                      <a:cubicBezTo>
                        <a:pt x="1722" y="970"/>
                        <a:pt x="1745" y="482"/>
                        <a:pt x="1466" y="203"/>
                      </a:cubicBezTo>
                      <a:cubicBezTo>
                        <a:pt x="1329" y="65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3" name="Google Shape;2883;p32"/>
                <p:cNvSpPr/>
                <p:nvPr/>
              </p:nvSpPr>
              <p:spPr>
                <a:xfrm>
                  <a:off x="3856496" y="293234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8" y="95"/>
                        <a:pt x="350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7" y="1503"/>
                        <a:pt x="581" y="1569"/>
                        <a:pt x="765" y="1569"/>
                      </a:cubicBezTo>
                      <a:cubicBezTo>
                        <a:pt x="985" y="1569"/>
                        <a:pt x="1219" y="1474"/>
                        <a:pt x="1397" y="1296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29" y="66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4" name="Google Shape;2884;p32"/>
                <p:cNvSpPr/>
                <p:nvPr/>
              </p:nvSpPr>
              <p:spPr>
                <a:xfrm>
                  <a:off x="3998607" y="3074438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71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28" y="66"/>
                        <a:pt x="1153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5" name="Google Shape;2885;p32"/>
                <p:cNvSpPr/>
                <p:nvPr/>
              </p:nvSpPr>
              <p:spPr>
                <a:xfrm>
                  <a:off x="3007636" y="23599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6" y="194"/>
                      </a:cubicBezTo>
                      <a:cubicBezTo>
                        <a:pt x="1338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6" name="Google Shape;2886;p32"/>
                <p:cNvSpPr/>
                <p:nvPr/>
              </p:nvSpPr>
              <p:spPr>
                <a:xfrm>
                  <a:off x="3149747" y="2502086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23" y="589"/>
                        <a:pt x="0" y="1077"/>
                        <a:pt x="279" y="1380"/>
                      </a:cubicBezTo>
                      <a:cubicBezTo>
                        <a:pt x="408" y="1509"/>
                        <a:pt x="586" y="1573"/>
                        <a:pt x="773" y="1573"/>
                      </a:cubicBezTo>
                      <a:cubicBezTo>
                        <a:pt x="991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7" name="Google Shape;2887;p32"/>
                <p:cNvSpPr/>
                <p:nvPr/>
              </p:nvSpPr>
              <p:spPr>
                <a:xfrm>
                  <a:off x="3291843" y="2644182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80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8" name="Google Shape;2888;p32"/>
                <p:cNvSpPr/>
                <p:nvPr/>
              </p:nvSpPr>
              <p:spPr>
                <a:xfrm>
                  <a:off x="3433938" y="278627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9" name="Google Shape;2889;p32"/>
                <p:cNvSpPr/>
                <p:nvPr/>
              </p:nvSpPr>
              <p:spPr>
                <a:xfrm>
                  <a:off x="3576034" y="292859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7"/>
                      </a:cubicBezTo>
                      <a:cubicBezTo>
                        <a:pt x="420" y="1495"/>
                        <a:pt x="599" y="1560"/>
                        <a:pt x="783" y="1560"/>
                      </a:cubicBezTo>
                      <a:cubicBezTo>
                        <a:pt x="999" y="1560"/>
                        <a:pt x="1221" y="1472"/>
                        <a:pt x="1397" y="1297"/>
                      </a:cubicBezTo>
                      <a:cubicBezTo>
                        <a:pt x="1722" y="971"/>
                        <a:pt x="1746" y="483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0" name="Google Shape;2890;p32"/>
                <p:cNvSpPr/>
                <p:nvPr/>
              </p:nvSpPr>
              <p:spPr>
                <a:xfrm>
                  <a:off x="3718145" y="3070693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6"/>
                        <a:pt x="349" y="273"/>
                      </a:cubicBezTo>
                      <a:cubicBezTo>
                        <a:pt x="47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1" name="Google Shape;2891;p32"/>
                <p:cNvSpPr/>
                <p:nvPr/>
              </p:nvSpPr>
              <p:spPr>
                <a:xfrm>
                  <a:off x="3860241" y="3212805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80" y="1366"/>
                      </a:cubicBezTo>
                      <a:cubicBezTo>
                        <a:pt x="417" y="1503"/>
                        <a:pt x="592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92" name="Google Shape;2892;p32"/>
              <p:cNvGrpSpPr/>
              <p:nvPr/>
            </p:nvGrpSpPr>
            <p:grpSpPr>
              <a:xfrm>
                <a:off x="420698" y="2062132"/>
                <a:ext cx="1969361" cy="1003983"/>
                <a:chOff x="529500" y="1798295"/>
                <a:chExt cx="2203358" cy="1123275"/>
              </a:xfrm>
            </p:grpSpPr>
            <p:sp>
              <p:nvSpPr>
                <p:cNvPr id="2893" name="Google Shape;2893;p32"/>
                <p:cNvSpPr/>
                <p:nvPr/>
              </p:nvSpPr>
              <p:spPr>
                <a:xfrm>
                  <a:off x="529500" y="1798569"/>
                  <a:ext cx="1101716" cy="561580"/>
                </a:xfrm>
                <a:custGeom>
                  <a:rect b="b" l="l" r="r" t="t"/>
                  <a:pathLst>
                    <a:path extrusionOk="0" h="34935" w="68536">
                      <a:moveTo>
                        <a:pt x="67662" y="0"/>
                      </a:moveTo>
                      <a:cubicBezTo>
                        <a:pt x="65145" y="0"/>
                        <a:pt x="62456" y="361"/>
                        <a:pt x="59393" y="1132"/>
                      </a:cubicBezTo>
                      <a:cubicBezTo>
                        <a:pt x="57532" y="1574"/>
                        <a:pt x="55694" y="2132"/>
                        <a:pt x="53972" y="2807"/>
                      </a:cubicBezTo>
                      <a:cubicBezTo>
                        <a:pt x="36734" y="8948"/>
                        <a:pt x="15680" y="23814"/>
                        <a:pt x="14796" y="24442"/>
                      </a:cubicBezTo>
                      <a:lnTo>
                        <a:pt x="0" y="34934"/>
                      </a:lnTo>
                      <a:lnTo>
                        <a:pt x="20147" y="34934"/>
                      </a:lnTo>
                      <a:cubicBezTo>
                        <a:pt x="20147" y="34934"/>
                        <a:pt x="40875" y="20231"/>
                        <a:pt x="57090" y="14485"/>
                      </a:cubicBezTo>
                      <a:cubicBezTo>
                        <a:pt x="58486" y="13927"/>
                        <a:pt x="59974" y="13485"/>
                        <a:pt x="61510" y="13136"/>
                      </a:cubicBezTo>
                      <a:cubicBezTo>
                        <a:pt x="63743" y="12554"/>
                        <a:pt x="65837" y="12229"/>
                        <a:pt x="67698" y="12229"/>
                      </a:cubicBezTo>
                      <a:cubicBezTo>
                        <a:pt x="67977" y="12229"/>
                        <a:pt x="68256" y="12252"/>
                        <a:pt x="68536" y="12252"/>
                      </a:cubicBezTo>
                      <a:lnTo>
                        <a:pt x="68536" y="15"/>
                      </a:lnTo>
                      <a:cubicBezTo>
                        <a:pt x="68247" y="5"/>
                        <a:pt x="67955" y="0"/>
                        <a:pt x="676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4" name="Google Shape;2894;p32"/>
                <p:cNvSpPr/>
                <p:nvPr/>
              </p:nvSpPr>
              <p:spPr>
                <a:xfrm>
                  <a:off x="1631142" y="2360103"/>
                  <a:ext cx="1101346" cy="561323"/>
                </a:xfrm>
                <a:custGeom>
                  <a:rect b="b" l="l" r="r" t="t"/>
                  <a:pathLst>
                    <a:path extrusionOk="0" h="34919" w="68513">
                      <a:moveTo>
                        <a:pt x="48366" y="0"/>
                      </a:moveTo>
                      <a:cubicBezTo>
                        <a:pt x="48366" y="0"/>
                        <a:pt x="27638" y="14703"/>
                        <a:pt x="11446" y="20426"/>
                      </a:cubicBezTo>
                      <a:cubicBezTo>
                        <a:pt x="10027" y="20984"/>
                        <a:pt x="8562" y="21426"/>
                        <a:pt x="7026" y="21775"/>
                      </a:cubicBezTo>
                      <a:cubicBezTo>
                        <a:pt x="4770" y="22357"/>
                        <a:pt x="2676" y="22682"/>
                        <a:pt x="815" y="22682"/>
                      </a:cubicBezTo>
                      <a:cubicBezTo>
                        <a:pt x="536" y="22682"/>
                        <a:pt x="256" y="22659"/>
                        <a:pt x="1" y="22659"/>
                      </a:cubicBezTo>
                      <a:lnTo>
                        <a:pt x="1" y="34919"/>
                      </a:lnTo>
                      <a:lnTo>
                        <a:pt x="815" y="34919"/>
                      </a:lnTo>
                      <a:cubicBezTo>
                        <a:pt x="3327" y="34919"/>
                        <a:pt x="6049" y="34547"/>
                        <a:pt x="9120" y="33779"/>
                      </a:cubicBezTo>
                      <a:cubicBezTo>
                        <a:pt x="11004" y="33337"/>
                        <a:pt x="12819" y="32779"/>
                        <a:pt x="14564" y="32104"/>
                      </a:cubicBezTo>
                      <a:cubicBezTo>
                        <a:pt x="31802" y="25962"/>
                        <a:pt x="52856" y="11120"/>
                        <a:pt x="53740" y="10469"/>
                      </a:cubicBezTo>
                      <a:lnTo>
                        <a:pt x="6851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5" name="Google Shape;2895;p32"/>
                <p:cNvSpPr/>
                <p:nvPr/>
              </p:nvSpPr>
              <p:spPr>
                <a:xfrm>
                  <a:off x="1631142" y="1798295"/>
                  <a:ext cx="1101716" cy="561853"/>
                </a:xfrm>
                <a:custGeom>
                  <a:rect b="b" l="l" r="r" t="t"/>
                  <a:pathLst>
                    <a:path extrusionOk="0" h="34952" w="68536">
                      <a:moveTo>
                        <a:pt x="690" y="0"/>
                      </a:moveTo>
                      <a:cubicBezTo>
                        <a:pt x="459" y="0"/>
                        <a:pt x="229" y="3"/>
                        <a:pt x="1" y="9"/>
                      </a:cubicBezTo>
                      <a:lnTo>
                        <a:pt x="1" y="12269"/>
                      </a:lnTo>
                      <a:cubicBezTo>
                        <a:pt x="280" y="12269"/>
                        <a:pt x="536" y="12246"/>
                        <a:pt x="815" y="12246"/>
                      </a:cubicBezTo>
                      <a:cubicBezTo>
                        <a:pt x="2676" y="12246"/>
                        <a:pt x="4770" y="12571"/>
                        <a:pt x="7026" y="13153"/>
                      </a:cubicBezTo>
                      <a:cubicBezTo>
                        <a:pt x="8538" y="13502"/>
                        <a:pt x="10027" y="13967"/>
                        <a:pt x="11446" y="14502"/>
                      </a:cubicBezTo>
                      <a:cubicBezTo>
                        <a:pt x="27638" y="20225"/>
                        <a:pt x="48366" y="34951"/>
                        <a:pt x="48366" y="34951"/>
                      </a:cubicBezTo>
                      <a:lnTo>
                        <a:pt x="68536" y="34951"/>
                      </a:lnTo>
                      <a:lnTo>
                        <a:pt x="53740" y="24459"/>
                      </a:lnTo>
                      <a:cubicBezTo>
                        <a:pt x="52856" y="23831"/>
                        <a:pt x="31802" y="8965"/>
                        <a:pt x="14564" y="2824"/>
                      </a:cubicBezTo>
                      <a:cubicBezTo>
                        <a:pt x="12842" y="2149"/>
                        <a:pt x="11004" y="1591"/>
                        <a:pt x="9120" y="1149"/>
                      </a:cubicBezTo>
                      <a:cubicBezTo>
                        <a:pt x="6004" y="359"/>
                        <a:pt x="3260" y="0"/>
                        <a:pt x="69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6" name="Google Shape;2896;p32"/>
                <p:cNvSpPr/>
                <p:nvPr/>
              </p:nvSpPr>
              <p:spPr>
                <a:xfrm>
                  <a:off x="529500" y="2359717"/>
                  <a:ext cx="1101716" cy="561853"/>
                </a:xfrm>
                <a:custGeom>
                  <a:rect b="b" l="l" r="r" t="t"/>
                  <a:pathLst>
                    <a:path extrusionOk="0" h="34952" w="68536">
                      <a:moveTo>
                        <a:pt x="0" y="1"/>
                      </a:moveTo>
                      <a:lnTo>
                        <a:pt x="14796" y="10493"/>
                      </a:lnTo>
                      <a:cubicBezTo>
                        <a:pt x="15680" y="11144"/>
                        <a:pt x="36734" y="25986"/>
                        <a:pt x="53972" y="32128"/>
                      </a:cubicBezTo>
                      <a:cubicBezTo>
                        <a:pt x="55694" y="32803"/>
                        <a:pt x="57532" y="33361"/>
                        <a:pt x="59393" y="33803"/>
                      </a:cubicBezTo>
                      <a:cubicBezTo>
                        <a:pt x="62530" y="34593"/>
                        <a:pt x="65276" y="34952"/>
                        <a:pt x="67846" y="34952"/>
                      </a:cubicBezTo>
                      <a:cubicBezTo>
                        <a:pt x="68077" y="34952"/>
                        <a:pt x="68307" y="34949"/>
                        <a:pt x="68536" y="34943"/>
                      </a:cubicBezTo>
                      <a:lnTo>
                        <a:pt x="68536" y="22683"/>
                      </a:lnTo>
                      <a:cubicBezTo>
                        <a:pt x="68256" y="22683"/>
                        <a:pt x="67977" y="22706"/>
                        <a:pt x="67698" y="22706"/>
                      </a:cubicBezTo>
                      <a:cubicBezTo>
                        <a:pt x="65837" y="22706"/>
                        <a:pt x="63743" y="22381"/>
                        <a:pt x="61510" y="21799"/>
                      </a:cubicBezTo>
                      <a:cubicBezTo>
                        <a:pt x="59974" y="21450"/>
                        <a:pt x="58486" y="21008"/>
                        <a:pt x="57090" y="20450"/>
                      </a:cubicBezTo>
                      <a:cubicBezTo>
                        <a:pt x="40875" y="14727"/>
                        <a:pt x="20147" y="1"/>
                        <a:pt x="2014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7" name="Google Shape;2897;p32"/>
                <p:cNvSpPr/>
                <p:nvPr/>
              </p:nvSpPr>
              <p:spPr>
                <a:xfrm>
                  <a:off x="853330" y="1995123"/>
                  <a:ext cx="1555353" cy="729628"/>
                </a:xfrm>
                <a:custGeom>
                  <a:rect b="b" l="l" r="r" t="t"/>
                  <a:pathLst>
                    <a:path extrusionOk="0" h="45389" w="96756">
                      <a:moveTo>
                        <a:pt x="47552" y="1"/>
                      </a:moveTo>
                      <a:cubicBezTo>
                        <a:pt x="45691" y="1"/>
                        <a:pt x="43597" y="326"/>
                        <a:pt x="41364" y="908"/>
                      </a:cubicBezTo>
                      <a:cubicBezTo>
                        <a:pt x="39828" y="1257"/>
                        <a:pt x="38340" y="1722"/>
                        <a:pt x="36944" y="2257"/>
                      </a:cubicBezTo>
                      <a:cubicBezTo>
                        <a:pt x="20729" y="7980"/>
                        <a:pt x="1" y="22706"/>
                        <a:pt x="1" y="22706"/>
                      </a:cubicBezTo>
                      <a:cubicBezTo>
                        <a:pt x="1" y="22706"/>
                        <a:pt x="20729" y="37409"/>
                        <a:pt x="36944" y="43132"/>
                      </a:cubicBezTo>
                      <a:cubicBezTo>
                        <a:pt x="38340" y="43690"/>
                        <a:pt x="39828" y="44132"/>
                        <a:pt x="41364" y="44481"/>
                      </a:cubicBezTo>
                      <a:cubicBezTo>
                        <a:pt x="43597" y="45063"/>
                        <a:pt x="45691" y="45388"/>
                        <a:pt x="47552" y="45388"/>
                      </a:cubicBezTo>
                      <a:cubicBezTo>
                        <a:pt x="47831" y="45388"/>
                        <a:pt x="48110" y="45365"/>
                        <a:pt x="48390" y="45365"/>
                      </a:cubicBezTo>
                      <a:cubicBezTo>
                        <a:pt x="48645" y="45365"/>
                        <a:pt x="48925" y="45388"/>
                        <a:pt x="49204" y="45388"/>
                      </a:cubicBezTo>
                      <a:cubicBezTo>
                        <a:pt x="51065" y="45388"/>
                        <a:pt x="53159" y="45063"/>
                        <a:pt x="55415" y="44481"/>
                      </a:cubicBezTo>
                      <a:cubicBezTo>
                        <a:pt x="56927" y="44132"/>
                        <a:pt x="58416" y="43690"/>
                        <a:pt x="59835" y="43132"/>
                      </a:cubicBezTo>
                      <a:cubicBezTo>
                        <a:pt x="76027" y="37409"/>
                        <a:pt x="96755" y="22683"/>
                        <a:pt x="96755" y="22683"/>
                      </a:cubicBezTo>
                      <a:cubicBezTo>
                        <a:pt x="96755" y="22683"/>
                        <a:pt x="76027" y="7980"/>
                        <a:pt x="59835" y="2257"/>
                      </a:cubicBezTo>
                      <a:cubicBezTo>
                        <a:pt x="58416" y="1699"/>
                        <a:pt x="56927" y="1257"/>
                        <a:pt x="55415" y="908"/>
                      </a:cubicBezTo>
                      <a:cubicBezTo>
                        <a:pt x="53159" y="326"/>
                        <a:pt x="51065" y="1"/>
                        <a:pt x="49204" y="1"/>
                      </a:cubicBezTo>
                      <a:cubicBezTo>
                        <a:pt x="48925" y="1"/>
                        <a:pt x="48645" y="24"/>
                        <a:pt x="48390" y="24"/>
                      </a:cubicBezTo>
                      <a:cubicBezTo>
                        <a:pt x="48110" y="24"/>
                        <a:pt x="47831" y="1"/>
                        <a:pt x="475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8" name="Google Shape;2898;p32"/>
                <p:cNvSpPr/>
                <p:nvPr/>
              </p:nvSpPr>
              <p:spPr>
                <a:xfrm>
                  <a:off x="1266548" y="1995879"/>
                  <a:ext cx="364629" cy="364260"/>
                </a:xfrm>
                <a:custGeom>
                  <a:rect b="b" l="l" r="r" t="t"/>
                  <a:pathLst>
                    <a:path extrusionOk="0" h="22660" w="22683">
                      <a:moveTo>
                        <a:pt x="22683" y="0"/>
                      </a:moveTo>
                      <a:cubicBezTo>
                        <a:pt x="10143" y="0"/>
                        <a:pt x="0" y="10143"/>
                        <a:pt x="0" y="22659"/>
                      </a:cubicBezTo>
                      <a:lnTo>
                        <a:pt x="11632" y="22659"/>
                      </a:lnTo>
                      <a:cubicBezTo>
                        <a:pt x="11632" y="16587"/>
                        <a:pt x="16587" y="11632"/>
                        <a:pt x="22683" y="11632"/>
                      </a:cubicBezTo>
                      <a:lnTo>
                        <a:pt x="2268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9" name="Google Shape;2899;p32"/>
                <p:cNvSpPr/>
                <p:nvPr/>
              </p:nvSpPr>
              <p:spPr>
                <a:xfrm>
                  <a:off x="1630772" y="1995493"/>
                  <a:ext cx="364629" cy="364645"/>
                </a:xfrm>
                <a:custGeom>
                  <a:rect b="b" l="l" r="r" t="t"/>
                  <a:pathLst>
                    <a:path extrusionOk="0" h="22684" w="22683">
                      <a:moveTo>
                        <a:pt x="0" y="1"/>
                      </a:moveTo>
                      <a:lnTo>
                        <a:pt x="0" y="11656"/>
                      </a:lnTo>
                      <a:cubicBezTo>
                        <a:pt x="6095" y="11656"/>
                        <a:pt x="11051" y="16588"/>
                        <a:pt x="11051" y="22683"/>
                      </a:cubicBezTo>
                      <a:lnTo>
                        <a:pt x="22683" y="22683"/>
                      </a:lnTo>
                      <a:cubicBezTo>
                        <a:pt x="22683" y="10167"/>
                        <a:pt x="12539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0" name="Google Shape;2900;p32"/>
                <p:cNvSpPr/>
                <p:nvPr/>
              </p:nvSpPr>
              <p:spPr>
                <a:xfrm>
                  <a:off x="1266548" y="2360103"/>
                  <a:ext cx="364259" cy="364629"/>
                </a:xfrm>
                <a:custGeom>
                  <a:rect b="b" l="l" r="r" t="t"/>
                  <a:pathLst>
                    <a:path extrusionOk="0" h="22683" w="22660">
                      <a:moveTo>
                        <a:pt x="0" y="0"/>
                      </a:moveTo>
                      <a:cubicBezTo>
                        <a:pt x="0" y="12539"/>
                        <a:pt x="10143" y="22682"/>
                        <a:pt x="22659" y="22682"/>
                      </a:cubicBezTo>
                      <a:lnTo>
                        <a:pt x="22659" y="11027"/>
                      </a:lnTo>
                      <a:cubicBezTo>
                        <a:pt x="16587" y="11027"/>
                        <a:pt x="11632" y="6095"/>
                        <a:pt x="116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1" name="Google Shape;2901;p32"/>
                <p:cNvSpPr/>
                <p:nvPr/>
              </p:nvSpPr>
              <p:spPr>
                <a:xfrm>
                  <a:off x="1630772" y="2360103"/>
                  <a:ext cx="364629" cy="364629"/>
                </a:xfrm>
                <a:custGeom>
                  <a:rect b="b" l="l" r="r" t="t"/>
                  <a:pathLst>
                    <a:path extrusionOk="0" h="22683" w="22683">
                      <a:moveTo>
                        <a:pt x="11051" y="0"/>
                      </a:moveTo>
                      <a:cubicBezTo>
                        <a:pt x="11051" y="6095"/>
                        <a:pt x="6095" y="11027"/>
                        <a:pt x="0" y="11027"/>
                      </a:cubicBezTo>
                      <a:lnTo>
                        <a:pt x="0" y="22682"/>
                      </a:lnTo>
                      <a:cubicBezTo>
                        <a:pt x="12539" y="22682"/>
                        <a:pt x="22683" y="12539"/>
                        <a:pt x="226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2" name="Google Shape;2902;p32"/>
                <p:cNvSpPr/>
                <p:nvPr/>
              </p:nvSpPr>
              <p:spPr>
                <a:xfrm>
                  <a:off x="1429588" y="2183014"/>
                  <a:ext cx="402775" cy="354566"/>
                </a:xfrm>
                <a:custGeom>
                  <a:rect b="b" l="l" r="r" t="t"/>
                  <a:pathLst>
                    <a:path extrusionOk="0" h="22057" w="25056">
                      <a:moveTo>
                        <a:pt x="12522" y="1"/>
                      </a:moveTo>
                      <a:cubicBezTo>
                        <a:pt x="11091" y="1"/>
                        <a:pt x="9636" y="281"/>
                        <a:pt x="8236" y="874"/>
                      </a:cubicBezTo>
                      <a:cubicBezTo>
                        <a:pt x="2629" y="3247"/>
                        <a:pt x="0" y="9714"/>
                        <a:pt x="2373" y="15321"/>
                      </a:cubicBezTo>
                      <a:cubicBezTo>
                        <a:pt x="4153" y="19527"/>
                        <a:pt x="8237" y="22057"/>
                        <a:pt x="12534" y="22057"/>
                      </a:cubicBezTo>
                      <a:cubicBezTo>
                        <a:pt x="13965" y="22057"/>
                        <a:pt x="15419" y="21776"/>
                        <a:pt x="16820" y="21183"/>
                      </a:cubicBezTo>
                      <a:cubicBezTo>
                        <a:pt x="22427" y="18810"/>
                        <a:pt x="25055" y="12343"/>
                        <a:pt x="22683" y="6736"/>
                      </a:cubicBezTo>
                      <a:cubicBezTo>
                        <a:pt x="20903" y="2531"/>
                        <a:pt x="16818" y="1"/>
                        <a:pt x="1252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3" name="Google Shape;2903;p32"/>
                <p:cNvSpPr/>
                <p:nvPr/>
              </p:nvSpPr>
              <p:spPr>
                <a:xfrm>
                  <a:off x="1657327" y="2101470"/>
                  <a:ext cx="230741" cy="214762"/>
                </a:xfrm>
                <a:custGeom>
                  <a:rect b="b" l="l" r="r" t="t"/>
                  <a:pathLst>
                    <a:path extrusionOk="0" h="13360" w="14354">
                      <a:moveTo>
                        <a:pt x="7151" y="0"/>
                      </a:moveTo>
                      <a:cubicBezTo>
                        <a:pt x="3919" y="0"/>
                        <a:pt x="1083" y="2347"/>
                        <a:pt x="558" y="5621"/>
                      </a:cubicBezTo>
                      <a:cubicBezTo>
                        <a:pt x="0" y="9274"/>
                        <a:pt x="2489" y="12694"/>
                        <a:pt x="6118" y="13275"/>
                      </a:cubicBezTo>
                      <a:cubicBezTo>
                        <a:pt x="6475" y="13332"/>
                        <a:pt x="6830" y="13359"/>
                        <a:pt x="7179" y="13359"/>
                      </a:cubicBezTo>
                      <a:cubicBezTo>
                        <a:pt x="10412" y="13359"/>
                        <a:pt x="13247" y="11011"/>
                        <a:pt x="13772" y="7715"/>
                      </a:cubicBezTo>
                      <a:cubicBezTo>
                        <a:pt x="14354" y="4063"/>
                        <a:pt x="11865" y="643"/>
                        <a:pt x="8212" y="85"/>
                      </a:cubicBezTo>
                      <a:cubicBezTo>
                        <a:pt x="7855" y="28"/>
                        <a:pt x="7501" y="0"/>
                        <a:pt x="71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04" name="Google Shape;2904;p32"/>
              <p:cNvGrpSpPr/>
              <p:nvPr/>
            </p:nvGrpSpPr>
            <p:grpSpPr>
              <a:xfrm>
                <a:off x="-185789" y="4028755"/>
                <a:ext cx="1452345" cy="1450434"/>
                <a:chOff x="3007636" y="1529825"/>
                <a:chExt cx="1710452" cy="1708201"/>
              </a:xfrm>
            </p:grpSpPr>
            <p:sp>
              <p:nvSpPr>
                <p:cNvPr id="2905" name="Google Shape;2905;p32"/>
                <p:cNvSpPr/>
                <p:nvPr/>
              </p:nvSpPr>
              <p:spPr>
                <a:xfrm>
                  <a:off x="3837432" y="152982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79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1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6" name="Google Shape;2906;p32"/>
                <p:cNvSpPr/>
                <p:nvPr/>
              </p:nvSpPr>
              <p:spPr>
                <a:xfrm>
                  <a:off x="3979527" y="167214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50" y="273"/>
                      </a:cubicBezTo>
                      <a:cubicBezTo>
                        <a:pt x="24" y="575"/>
                        <a:pt x="1" y="1087"/>
                        <a:pt x="280" y="1366"/>
                      </a:cubicBezTo>
                      <a:cubicBezTo>
                        <a:pt x="419" y="1495"/>
                        <a:pt x="599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7" name="Google Shape;2907;p32"/>
                <p:cNvSpPr/>
                <p:nvPr/>
              </p:nvSpPr>
              <p:spPr>
                <a:xfrm>
                  <a:off x="4121623" y="1814241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9" y="1475"/>
                        <a:pt x="1397" y="1297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8" name="Google Shape;2908;p32"/>
                <p:cNvSpPr/>
                <p:nvPr/>
              </p:nvSpPr>
              <p:spPr>
                <a:xfrm>
                  <a:off x="4263734" y="1956337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9" name="Google Shape;2909;p32"/>
                <p:cNvSpPr/>
                <p:nvPr/>
              </p:nvSpPr>
              <p:spPr>
                <a:xfrm>
                  <a:off x="4405830" y="209859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4"/>
                      </a:cubicBezTo>
                      <a:cubicBezTo>
                        <a:pt x="24" y="589"/>
                        <a:pt x="0" y="1078"/>
                        <a:pt x="280" y="1357"/>
                      </a:cubicBezTo>
                      <a:cubicBezTo>
                        <a:pt x="417" y="1494"/>
                        <a:pt x="592" y="1560"/>
                        <a:pt x="774" y="1560"/>
                      </a:cubicBezTo>
                      <a:cubicBezTo>
                        <a:pt x="992" y="1560"/>
                        <a:pt x="1218" y="1465"/>
                        <a:pt x="1396" y="1287"/>
                      </a:cubicBezTo>
                      <a:cubicBezTo>
                        <a:pt x="1722" y="961"/>
                        <a:pt x="1745" y="473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0" name="Google Shape;2910;p32"/>
                <p:cNvSpPr/>
                <p:nvPr/>
              </p:nvSpPr>
              <p:spPr>
                <a:xfrm>
                  <a:off x="4547925" y="224068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078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1" name="Google Shape;2911;p32"/>
                <p:cNvSpPr/>
                <p:nvPr/>
              </p:nvSpPr>
              <p:spPr>
                <a:xfrm>
                  <a:off x="4690021" y="238278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1"/>
                      </a:moveTo>
                      <a:cubicBezTo>
                        <a:pt x="755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20" y="1510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7" y="194"/>
                      </a:cubicBezTo>
                      <a:cubicBezTo>
                        <a:pt x="1338" y="65"/>
                        <a:pt x="1159" y="1"/>
                        <a:pt x="9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2" name="Google Shape;2912;p32"/>
                <p:cNvSpPr/>
                <p:nvPr/>
              </p:nvSpPr>
              <p:spPr>
                <a:xfrm>
                  <a:off x="3699065" y="16681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47" y="590"/>
                        <a:pt x="1" y="1078"/>
                        <a:pt x="280" y="1381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9" y="1574"/>
                        <a:pt x="1221" y="1486"/>
                        <a:pt x="1397" y="1311"/>
                      </a:cubicBezTo>
                      <a:cubicBezTo>
                        <a:pt x="1722" y="985"/>
                        <a:pt x="1745" y="497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3" name="Google Shape;2913;p32"/>
                <p:cNvSpPr/>
                <p:nvPr/>
              </p:nvSpPr>
              <p:spPr>
                <a:xfrm>
                  <a:off x="3841161" y="181028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3" y="0"/>
                      </a:moveTo>
                      <a:cubicBezTo>
                        <a:pt x="755" y="0"/>
                        <a:pt x="525" y="88"/>
                        <a:pt x="350" y="263"/>
                      </a:cubicBezTo>
                      <a:cubicBezTo>
                        <a:pt x="47" y="589"/>
                        <a:pt x="1" y="1101"/>
                        <a:pt x="280" y="1380"/>
                      </a:cubicBezTo>
                      <a:cubicBezTo>
                        <a:pt x="420" y="1509"/>
                        <a:pt x="599" y="1573"/>
                        <a:pt x="783" y="1573"/>
                      </a:cubicBezTo>
                      <a:cubicBezTo>
                        <a:pt x="999" y="1573"/>
                        <a:pt x="1221" y="1485"/>
                        <a:pt x="1397" y="1310"/>
                      </a:cubicBezTo>
                      <a:cubicBezTo>
                        <a:pt x="1722" y="984"/>
                        <a:pt x="1746" y="496"/>
                        <a:pt x="1467" y="193"/>
                      </a:cubicBezTo>
                      <a:cubicBezTo>
                        <a:pt x="1338" y="65"/>
                        <a:pt x="1159" y="0"/>
                        <a:pt x="9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4" name="Google Shape;2914;p32"/>
                <p:cNvSpPr/>
                <p:nvPr/>
              </p:nvSpPr>
              <p:spPr>
                <a:xfrm>
                  <a:off x="3983272" y="1952607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81" y="0"/>
                      </a:moveTo>
                      <a:cubicBezTo>
                        <a:pt x="760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79" y="1366"/>
                      </a:cubicBezTo>
                      <a:cubicBezTo>
                        <a:pt x="419" y="1495"/>
                        <a:pt x="598" y="1559"/>
                        <a:pt x="783" y="1559"/>
                      </a:cubicBezTo>
                      <a:cubicBezTo>
                        <a:pt x="998" y="1559"/>
                        <a:pt x="1221" y="1472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5" name="Google Shape;2915;p32"/>
                <p:cNvSpPr/>
                <p:nvPr/>
              </p:nvSpPr>
              <p:spPr>
                <a:xfrm>
                  <a:off x="4125368" y="209470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9"/>
                        <a:pt x="0" y="1087"/>
                        <a:pt x="280" y="1366"/>
                      </a:cubicBezTo>
                      <a:cubicBezTo>
                        <a:pt x="417" y="1504"/>
                        <a:pt x="593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6" name="Google Shape;2916;p32"/>
                <p:cNvSpPr/>
                <p:nvPr/>
              </p:nvSpPr>
              <p:spPr>
                <a:xfrm>
                  <a:off x="4267463" y="223695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50" y="263"/>
                      </a:cubicBezTo>
                      <a:cubicBezTo>
                        <a:pt x="47" y="589"/>
                        <a:pt x="1" y="1077"/>
                        <a:pt x="280" y="1357"/>
                      </a:cubicBezTo>
                      <a:cubicBezTo>
                        <a:pt x="417" y="1494"/>
                        <a:pt x="593" y="1559"/>
                        <a:pt x="774" y="1559"/>
                      </a:cubicBezTo>
                      <a:cubicBezTo>
                        <a:pt x="992" y="1559"/>
                        <a:pt x="1219" y="1465"/>
                        <a:pt x="1397" y="1287"/>
                      </a:cubicBezTo>
                      <a:cubicBezTo>
                        <a:pt x="1722" y="961"/>
                        <a:pt x="1746" y="473"/>
                        <a:pt x="1466" y="193"/>
                      </a:cubicBezTo>
                      <a:cubicBezTo>
                        <a:pt x="1338" y="64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7" name="Google Shape;2917;p32"/>
                <p:cNvSpPr/>
                <p:nvPr/>
              </p:nvSpPr>
              <p:spPr>
                <a:xfrm>
                  <a:off x="4409575" y="2379055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0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8" name="Google Shape;2918;p32"/>
                <p:cNvSpPr/>
                <p:nvPr/>
              </p:nvSpPr>
              <p:spPr>
                <a:xfrm>
                  <a:off x="4551670" y="252115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49" y="264"/>
                      </a:cubicBezTo>
                      <a:cubicBezTo>
                        <a:pt x="47" y="589"/>
                        <a:pt x="0" y="1078"/>
                        <a:pt x="279" y="1380"/>
                      </a:cubicBezTo>
                      <a:cubicBezTo>
                        <a:pt x="419" y="1509"/>
                        <a:pt x="598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9" name="Google Shape;2919;p32"/>
                <p:cNvSpPr/>
                <p:nvPr/>
              </p:nvSpPr>
              <p:spPr>
                <a:xfrm>
                  <a:off x="3560715" y="1806542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82" y="0"/>
                      </a:moveTo>
                      <a:cubicBezTo>
                        <a:pt x="770" y="0"/>
                        <a:pt x="548" y="88"/>
                        <a:pt x="372" y="264"/>
                      </a:cubicBezTo>
                      <a:cubicBezTo>
                        <a:pt x="47" y="589"/>
                        <a:pt x="0" y="1101"/>
                        <a:pt x="302" y="1380"/>
                      </a:cubicBezTo>
                      <a:cubicBezTo>
                        <a:pt x="431" y="1509"/>
                        <a:pt x="605" y="1573"/>
                        <a:pt x="786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3" y="0"/>
                        <a:pt x="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0" name="Google Shape;2920;p32"/>
                <p:cNvSpPr/>
                <p:nvPr/>
              </p:nvSpPr>
              <p:spPr>
                <a:xfrm>
                  <a:off x="3702811" y="194863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2" y="1"/>
                      </a:moveTo>
                      <a:cubicBezTo>
                        <a:pt x="771" y="1"/>
                        <a:pt x="548" y="88"/>
                        <a:pt x="373" y="264"/>
                      </a:cubicBezTo>
                      <a:cubicBezTo>
                        <a:pt x="47" y="589"/>
                        <a:pt x="0" y="1101"/>
                        <a:pt x="303" y="1380"/>
                      </a:cubicBezTo>
                      <a:cubicBezTo>
                        <a:pt x="432" y="1509"/>
                        <a:pt x="605" y="1574"/>
                        <a:pt x="786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64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1" name="Google Shape;2921;p32"/>
                <p:cNvSpPr/>
                <p:nvPr/>
              </p:nvSpPr>
              <p:spPr>
                <a:xfrm>
                  <a:off x="3844906" y="209095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91" y="1"/>
                      </a:moveTo>
                      <a:cubicBezTo>
                        <a:pt x="777" y="1"/>
                        <a:pt x="551" y="95"/>
                        <a:pt x="373" y="273"/>
                      </a:cubicBezTo>
                      <a:cubicBezTo>
                        <a:pt x="47" y="599"/>
                        <a:pt x="1" y="1087"/>
                        <a:pt x="303" y="1367"/>
                      </a:cubicBezTo>
                      <a:cubicBezTo>
                        <a:pt x="432" y="1495"/>
                        <a:pt x="605" y="1560"/>
                        <a:pt x="787" y="1560"/>
                      </a:cubicBezTo>
                      <a:cubicBezTo>
                        <a:pt x="998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3"/>
                      </a:cubicBezTo>
                      <a:cubicBezTo>
                        <a:pt x="1339" y="66"/>
                        <a:pt x="1170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2" name="Google Shape;2922;p32"/>
                <p:cNvSpPr/>
                <p:nvPr/>
              </p:nvSpPr>
              <p:spPr>
                <a:xfrm>
                  <a:off x="3987002" y="2233069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92" y="0"/>
                      </a:moveTo>
                      <a:cubicBezTo>
                        <a:pt x="777" y="0"/>
                        <a:pt x="551" y="95"/>
                        <a:pt x="373" y="272"/>
                      </a:cubicBezTo>
                      <a:cubicBezTo>
                        <a:pt x="47" y="598"/>
                        <a:pt x="1" y="1087"/>
                        <a:pt x="303" y="1366"/>
                      </a:cubicBezTo>
                      <a:cubicBezTo>
                        <a:pt x="430" y="1503"/>
                        <a:pt x="600" y="1569"/>
                        <a:pt x="778" y="1569"/>
                      </a:cubicBezTo>
                      <a:cubicBezTo>
                        <a:pt x="992" y="1569"/>
                        <a:pt x="1219" y="1474"/>
                        <a:pt x="1397" y="1296"/>
                      </a:cubicBezTo>
                      <a:cubicBezTo>
                        <a:pt x="1722" y="970"/>
                        <a:pt x="1746" y="482"/>
                        <a:pt x="1466" y="203"/>
                      </a:cubicBezTo>
                      <a:cubicBezTo>
                        <a:pt x="1340" y="65"/>
                        <a:pt x="1170" y="0"/>
                        <a:pt x="9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3" name="Google Shape;2923;p32"/>
                <p:cNvSpPr/>
                <p:nvPr/>
              </p:nvSpPr>
              <p:spPr>
                <a:xfrm>
                  <a:off x="4129113" y="2375165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91" y="0"/>
                      </a:moveTo>
                      <a:cubicBezTo>
                        <a:pt x="777" y="0"/>
                        <a:pt x="550" y="95"/>
                        <a:pt x="372" y="273"/>
                      </a:cubicBezTo>
                      <a:cubicBezTo>
                        <a:pt x="47" y="598"/>
                        <a:pt x="0" y="1087"/>
                        <a:pt x="303" y="1366"/>
                      </a:cubicBezTo>
                      <a:cubicBezTo>
                        <a:pt x="429" y="1503"/>
                        <a:pt x="599" y="1569"/>
                        <a:pt x="777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4" name="Google Shape;2924;p32"/>
                <p:cNvSpPr/>
                <p:nvPr/>
              </p:nvSpPr>
              <p:spPr>
                <a:xfrm>
                  <a:off x="4271209" y="2517260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91" y="1"/>
                      </a:moveTo>
                      <a:cubicBezTo>
                        <a:pt x="777" y="1"/>
                        <a:pt x="550" y="95"/>
                        <a:pt x="373" y="273"/>
                      </a:cubicBezTo>
                      <a:cubicBezTo>
                        <a:pt x="47" y="599"/>
                        <a:pt x="0" y="1087"/>
                        <a:pt x="303" y="1366"/>
                      </a:cubicBezTo>
                      <a:cubicBezTo>
                        <a:pt x="430" y="1504"/>
                        <a:pt x="599" y="1569"/>
                        <a:pt x="778" y="1569"/>
                      </a:cubicBezTo>
                      <a:cubicBezTo>
                        <a:pt x="992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9" y="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5" name="Google Shape;2925;p32"/>
                <p:cNvSpPr/>
                <p:nvPr/>
              </p:nvSpPr>
              <p:spPr>
                <a:xfrm>
                  <a:off x="4413304" y="2659516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83" y="0"/>
                      </a:moveTo>
                      <a:cubicBezTo>
                        <a:pt x="771" y="0"/>
                        <a:pt x="548" y="88"/>
                        <a:pt x="373" y="263"/>
                      </a:cubicBezTo>
                      <a:cubicBezTo>
                        <a:pt x="47" y="589"/>
                        <a:pt x="1" y="1077"/>
                        <a:pt x="303" y="1380"/>
                      </a:cubicBezTo>
                      <a:cubicBezTo>
                        <a:pt x="432" y="1509"/>
                        <a:pt x="605" y="1573"/>
                        <a:pt x="787" y="1573"/>
                      </a:cubicBezTo>
                      <a:cubicBezTo>
                        <a:pt x="999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64" y="0"/>
                        <a:pt x="98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6" name="Google Shape;2926;p32"/>
                <p:cNvSpPr/>
                <p:nvPr/>
              </p:nvSpPr>
              <p:spPr>
                <a:xfrm>
                  <a:off x="3422719" y="1944908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7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72"/>
                        <a:pt x="1443" y="193"/>
                      </a:cubicBezTo>
                      <a:cubicBezTo>
                        <a:pt x="1314" y="64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7" name="Google Shape;2927;p32"/>
                <p:cNvSpPr/>
                <p:nvPr/>
              </p:nvSpPr>
              <p:spPr>
                <a:xfrm>
                  <a:off x="3564814" y="2087003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0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6" y="1573"/>
                        <a:pt x="1198" y="1486"/>
                        <a:pt x="1374" y="1310"/>
                      </a:cubicBezTo>
                      <a:cubicBezTo>
                        <a:pt x="1699" y="985"/>
                        <a:pt x="1746" y="496"/>
                        <a:pt x="1443" y="194"/>
                      </a:cubicBezTo>
                      <a:cubicBezTo>
                        <a:pt x="1314" y="65"/>
                        <a:pt x="1141" y="0"/>
                        <a:pt x="96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8" name="Google Shape;2928;p32"/>
                <p:cNvSpPr/>
                <p:nvPr/>
              </p:nvSpPr>
              <p:spPr>
                <a:xfrm>
                  <a:off x="3706926" y="2229260"/>
                  <a:ext cx="28051" cy="25141"/>
                </a:xfrm>
                <a:custGeom>
                  <a:rect b="b" l="l" r="r" t="t"/>
                  <a:pathLst>
                    <a:path extrusionOk="0" h="1564" w="1745">
                      <a:moveTo>
                        <a:pt x="981" y="0"/>
                      </a:moveTo>
                      <a:cubicBezTo>
                        <a:pt x="763" y="0"/>
                        <a:pt x="531" y="95"/>
                        <a:pt x="349" y="277"/>
                      </a:cubicBezTo>
                      <a:cubicBezTo>
                        <a:pt x="23" y="603"/>
                        <a:pt x="0" y="1091"/>
                        <a:pt x="279" y="1370"/>
                      </a:cubicBezTo>
                      <a:cubicBezTo>
                        <a:pt x="408" y="1499"/>
                        <a:pt x="582" y="1564"/>
                        <a:pt x="763" y="1564"/>
                      </a:cubicBezTo>
                      <a:cubicBezTo>
                        <a:pt x="975" y="1564"/>
                        <a:pt x="1197" y="1476"/>
                        <a:pt x="1373" y="1300"/>
                      </a:cubicBezTo>
                      <a:cubicBezTo>
                        <a:pt x="1698" y="975"/>
                        <a:pt x="1745" y="486"/>
                        <a:pt x="1443" y="184"/>
                      </a:cubicBezTo>
                      <a:cubicBezTo>
                        <a:pt x="1319" y="60"/>
                        <a:pt x="1154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9" name="Google Shape;2929;p32"/>
                <p:cNvSpPr/>
                <p:nvPr/>
              </p:nvSpPr>
              <p:spPr>
                <a:xfrm>
                  <a:off x="3849021" y="2371419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8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6"/>
                      </a:cubicBezTo>
                      <a:cubicBezTo>
                        <a:pt x="409" y="1495"/>
                        <a:pt x="582" y="1560"/>
                        <a:pt x="763" y="1560"/>
                      </a:cubicBezTo>
                      <a:cubicBezTo>
                        <a:pt x="975" y="1560"/>
                        <a:pt x="1198" y="1472"/>
                        <a:pt x="1373" y="1297"/>
                      </a:cubicBezTo>
                      <a:cubicBezTo>
                        <a:pt x="1699" y="971"/>
                        <a:pt x="1745" y="482"/>
                        <a:pt x="1443" y="203"/>
                      </a:cubicBezTo>
                      <a:cubicBezTo>
                        <a:pt x="1316" y="66"/>
                        <a:pt x="1146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0" name="Google Shape;2930;p32"/>
                <p:cNvSpPr/>
                <p:nvPr/>
              </p:nvSpPr>
              <p:spPr>
                <a:xfrm>
                  <a:off x="3991117" y="2513515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68" y="1"/>
                      </a:moveTo>
                      <a:cubicBezTo>
                        <a:pt x="754" y="1"/>
                        <a:pt x="528" y="95"/>
                        <a:pt x="350" y="273"/>
                      </a:cubicBezTo>
                      <a:cubicBezTo>
                        <a:pt x="24" y="599"/>
                        <a:pt x="1" y="1088"/>
                        <a:pt x="280" y="1367"/>
                      </a:cubicBezTo>
                      <a:cubicBezTo>
                        <a:pt x="407" y="1504"/>
                        <a:pt x="577" y="1569"/>
                        <a:pt x="755" y="1569"/>
                      </a:cubicBezTo>
                      <a:cubicBezTo>
                        <a:pt x="969" y="1569"/>
                        <a:pt x="1195" y="1475"/>
                        <a:pt x="1373" y="1297"/>
                      </a:cubicBezTo>
                      <a:cubicBezTo>
                        <a:pt x="1699" y="971"/>
                        <a:pt x="1746" y="483"/>
                        <a:pt x="1443" y="204"/>
                      </a:cubicBezTo>
                      <a:cubicBezTo>
                        <a:pt x="1316" y="66"/>
                        <a:pt x="1147" y="1"/>
                        <a:pt x="9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1" name="Google Shape;2931;p32"/>
                <p:cNvSpPr/>
                <p:nvPr/>
              </p:nvSpPr>
              <p:spPr>
                <a:xfrm>
                  <a:off x="4133228" y="2655771"/>
                  <a:ext cx="28051" cy="25077"/>
                </a:xfrm>
                <a:custGeom>
                  <a:rect b="b" l="l" r="r" t="t"/>
                  <a:pathLst>
                    <a:path extrusionOk="0" h="1560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57"/>
                      </a:cubicBezTo>
                      <a:cubicBezTo>
                        <a:pt x="406" y="1494"/>
                        <a:pt x="576" y="1560"/>
                        <a:pt x="754" y="1560"/>
                      </a:cubicBezTo>
                      <a:cubicBezTo>
                        <a:pt x="968" y="1560"/>
                        <a:pt x="1195" y="1465"/>
                        <a:pt x="1373" y="1287"/>
                      </a:cubicBezTo>
                      <a:cubicBezTo>
                        <a:pt x="1698" y="961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2" name="Google Shape;2932;p32"/>
                <p:cNvSpPr/>
                <p:nvPr/>
              </p:nvSpPr>
              <p:spPr>
                <a:xfrm>
                  <a:off x="4275324" y="2797867"/>
                  <a:ext cx="28067" cy="25270"/>
                </a:xfrm>
                <a:custGeom>
                  <a:rect b="b" l="l" r="r" t="t"/>
                  <a:pathLst>
                    <a:path extrusionOk="0" h="1572" w="1746">
                      <a:moveTo>
                        <a:pt x="959" y="1"/>
                      </a:moveTo>
                      <a:cubicBezTo>
                        <a:pt x="747" y="1"/>
                        <a:pt x="525" y="88"/>
                        <a:pt x="349" y="264"/>
                      </a:cubicBezTo>
                      <a:cubicBezTo>
                        <a:pt x="24" y="590"/>
                        <a:pt x="0" y="1078"/>
                        <a:pt x="279" y="1380"/>
                      </a:cubicBezTo>
                      <a:cubicBezTo>
                        <a:pt x="406" y="1507"/>
                        <a:pt x="576" y="1572"/>
                        <a:pt x="754" y="1572"/>
                      </a:cubicBezTo>
                      <a:cubicBezTo>
                        <a:pt x="968" y="1572"/>
                        <a:pt x="1195" y="1478"/>
                        <a:pt x="1373" y="1287"/>
                      </a:cubicBezTo>
                      <a:cubicBezTo>
                        <a:pt x="1699" y="962"/>
                        <a:pt x="1745" y="473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3" name="Google Shape;2933;p32"/>
                <p:cNvSpPr/>
                <p:nvPr/>
              </p:nvSpPr>
              <p:spPr>
                <a:xfrm>
                  <a:off x="3284368" y="2083258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59" y="1"/>
                      </a:moveTo>
                      <a:cubicBezTo>
                        <a:pt x="747" y="1"/>
                        <a:pt x="524" y="88"/>
                        <a:pt x="349" y="264"/>
                      </a:cubicBezTo>
                      <a:cubicBezTo>
                        <a:pt x="23" y="589"/>
                        <a:pt x="0" y="1078"/>
                        <a:pt x="279" y="1380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7" y="1486"/>
                        <a:pt x="1373" y="1311"/>
                      </a:cubicBezTo>
                      <a:cubicBezTo>
                        <a:pt x="1698" y="985"/>
                        <a:pt x="1745" y="473"/>
                        <a:pt x="1442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4" name="Google Shape;2934;p32"/>
                <p:cNvSpPr/>
                <p:nvPr/>
              </p:nvSpPr>
              <p:spPr>
                <a:xfrm>
                  <a:off x="3426464" y="222535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1"/>
                      </a:moveTo>
                      <a:cubicBezTo>
                        <a:pt x="747" y="1"/>
                        <a:pt x="525" y="89"/>
                        <a:pt x="349" y="264"/>
                      </a:cubicBezTo>
                      <a:cubicBezTo>
                        <a:pt x="24" y="590"/>
                        <a:pt x="0" y="1101"/>
                        <a:pt x="279" y="1381"/>
                      </a:cubicBezTo>
                      <a:cubicBezTo>
                        <a:pt x="408" y="1509"/>
                        <a:pt x="582" y="1574"/>
                        <a:pt x="763" y="1574"/>
                      </a:cubicBezTo>
                      <a:cubicBezTo>
                        <a:pt x="975" y="1574"/>
                        <a:pt x="1198" y="1486"/>
                        <a:pt x="1373" y="1311"/>
                      </a:cubicBezTo>
                      <a:cubicBezTo>
                        <a:pt x="1699" y="985"/>
                        <a:pt x="1745" y="497"/>
                        <a:pt x="1443" y="194"/>
                      </a:cubicBezTo>
                      <a:cubicBezTo>
                        <a:pt x="1314" y="65"/>
                        <a:pt x="1140" y="1"/>
                        <a:pt x="95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5" name="Google Shape;2935;p32"/>
                <p:cNvSpPr/>
                <p:nvPr/>
              </p:nvSpPr>
              <p:spPr>
                <a:xfrm>
                  <a:off x="3568559" y="236746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59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2" y="1573"/>
                        <a:pt x="764" y="1573"/>
                      </a:cubicBezTo>
                      <a:cubicBezTo>
                        <a:pt x="975" y="1573"/>
                        <a:pt x="1198" y="1485"/>
                        <a:pt x="1373" y="1310"/>
                      </a:cubicBezTo>
                      <a:cubicBezTo>
                        <a:pt x="1699" y="984"/>
                        <a:pt x="1745" y="496"/>
                        <a:pt x="1443" y="193"/>
                      </a:cubicBezTo>
                      <a:cubicBezTo>
                        <a:pt x="1314" y="65"/>
                        <a:pt x="1141" y="0"/>
                        <a:pt x="9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6" name="Google Shape;2936;p32"/>
                <p:cNvSpPr/>
                <p:nvPr/>
              </p:nvSpPr>
              <p:spPr>
                <a:xfrm>
                  <a:off x="3710655" y="2509721"/>
                  <a:ext cx="28067" cy="25141"/>
                </a:xfrm>
                <a:custGeom>
                  <a:rect b="b" l="l" r="r" t="t"/>
                  <a:pathLst>
                    <a:path extrusionOk="0" h="1564" w="1746">
                      <a:moveTo>
                        <a:pt x="986" y="0"/>
                      </a:moveTo>
                      <a:cubicBezTo>
                        <a:pt x="764" y="0"/>
                        <a:pt x="531" y="95"/>
                        <a:pt x="350" y="277"/>
                      </a:cubicBezTo>
                      <a:cubicBezTo>
                        <a:pt x="24" y="602"/>
                        <a:pt x="1" y="1091"/>
                        <a:pt x="280" y="1370"/>
                      </a:cubicBezTo>
                      <a:cubicBezTo>
                        <a:pt x="409" y="1499"/>
                        <a:pt x="587" y="1563"/>
                        <a:pt x="774" y="1563"/>
                      </a:cubicBezTo>
                      <a:cubicBezTo>
                        <a:pt x="992" y="1563"/>
                        <a:pt x="1221" y="1476"/>
                        <a:pt x="1397" y="1300"/>
                      </a:cubicBezTo>
                      <a:cubicBezTo>
                        <a:pt x="1699" y="975"/>
                        <a:pt x="1746" y="486"/>
                        <a:pt x="1466" y="184"/>
                      </a:cubicBezTo>
                      <a:cubicBezTo>
                        <a:pt x="1333" y="60"/>
                        <a:pt x="1162" y="0"/>
                        <a:pt x="9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7" name="Google Shape;2937;p32"/>
                <p:cNvSpPr/>
                <p:nvPr/>
              </p:nvSpPr>
              <p:spPr>
                <a:xfrm>
                  <a:off x="3852766" y="2651881"/>
                  <a:ext cx="28051" cy="25222"/>
                </a:xfrm>
                <a:custGeom>
                  <a:rect b="b" l="l" r="r" t="t"/>
                  <a:pathLst>
                    <a:path extrusionOk="0" h="1569" w="1745">
                      <a:moveTo>
                        <a:pt x="971" y="0"/>
                      </a:moveTo>
                      <a:cubicBezTo>
                        <a:pt x="753" y="0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698" y="971"/>
                        <a:pt x="1745" y="482"/>
                        <a:pt x="1466" y="203"/>
                      </a:cubicBezTo>
                      <a:cubicBezTo>
                        <a:pt x="1328" y="66"/>
                        <a:pt x="1153" y="0"/>
                        <a:pt x="9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8" name="Google Shape;2938;p32"/>
                <p:cNvSpPr/>
                <p:nvPr/>
              </p:nvSpPr>
              <p:spPr>
                <a:xfrm>
                  <a:off x="3994862" y="2793977"/>
                  <a:ext cx="28067" cy="25238"/>
                </a:xfrm>
                <a:custGeom>
                  <a:rect b="b" l="l" r="r" t="t"/>
                  <a:pathLst>
                    <a:path extrusionOk="0" h="1570" w="1746">
                      <a:moveTo>
                        <a:pt x="972" y="1"/>
                      </a:moveTo>
                      <a:cubicBezTo>
                        <a:pt x="754" y="1"/>
                        <a:pt x="527" y="95"/>
                        <a:pt x="349" y="273"/>
                      </a:cubicBezTo>
                      <a:cubicBezTo>
                        <a:pt x="24" y="599"/>
                        <a:pt x="0" y="1087"/>
                        <a:pt x="280" y="1367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5"/>
                        <a:pt x="1396" y="1297"/>
                      </a:cubicBezTo>
                      <a:cubicBezTo>
                        <a:pt x="1699" y="971"/>
                        <a:pt x="1745" y="483"/>
                        <a:pt x="1466" y="203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9" name="Google Shape;2939;p32"/>
                <p:cNvSpPr/>
                <p:nvPr/>
              </p:nvSpPr>
              <p:spPr>
                <a:xfrm>
                  <a:off x="4136957" y="2936233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3"/>
                      </a:cubicBezTo>
                      <a:cubicBezTo>
                        <a:pt x="24" y="589"/>
                        <a:pt x="1" y="1078"/>
                        <a:pt x="280" y="1357"/>
                      </a:cubicBezTo>
                      <a:cubicBezTo>
                        <a:pt x="407" y="1494"/>
                        <a:pt x="581" y="1559"/>
                        <a:pt x="765" y="1559"/>
                      </a:cubicBezTo>
                      <a:cubicBezTo>
                        <a:pt x="985" y="1559"/>
                        <a:pt x="1219" y="1465"/>
                        <a:pt x="1396" y="1287"/>
                      </a:cubicBezTo>
                      <a:cubicBezTo>
                        <a:pt x="1699" y="961"/>
                        <a:pt x="1745" y="473"/>
                        <a:pt x="1466" y="194"/>
                      </a:cubicBezTo>
                      <a:cubicBezTo>
                        <a:pt x="1327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0" name="Google Shape;2940;p32"/>
                <p:cNvSpPr/>
                <p:nvPr/>
              </p:nvSpPr>
              <p:spPr>
                <a:xfrm>
                  <a:off x="3146002" y="2221624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7" y="0"/>
                        <a:pt x="525" y="88"/>
                        <a:pt x="349" y="263"/>
                      </a:cubicBezTo>
                      <a:cubicBezTo>
                        <a:pt x="24" y="589"/>
                        <a:pt x="0" y="1078"/>
                        <a:pt x="280" y="1380"/>
                      </a:cubicBezTo>
                      <a:cubicBezTo>
                        <a:pt x="408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6" y="1310"/>
                      </a:cubicBezTo>
                      <a:cubicBezTo>
                        <a:pt x="1722" y="984"/>
                        <a:pt x="1745" y="473"/>
                        <a:pt x="1466" y="194"/>
                      </a:cubicBezTo>
                      <a:cubicBezTo>
                        <a:pt x="1326" y="65"/>
                        <a:pt x="1147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1" name="Google Shape;2941;p32"/>
                <p:cNvSpPr/>
                <p:nvPr/>
              </p:nvSpPr>
              <p:spPr>
                <a:xfrm>
                  <a:off x="3288098" y="2363720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0"/>
                      </a:moveTo>
                      <a:cubicBezTo>
                        <a:pt x="748" y="0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3"/>
                        <a:pt x="774" y="1573"/>
                      </a:cubicBezTo>
                      <a:cubicBezTo>
                        <a:pt x="992" y="1573"/>
                        <a:pt x="1221" y="1486"/>
                        <a:pt x="1397" y="1310"/>
                      </a:cubicBezTo>
                      <a:cubicBezTo>
                        <a:pt x="1722" y="985"/>
                        <a:pt x="1745" y="473"/>
                        <a:pt x="1466" y="194"/>
                      </a:cubicBezTo>
                      <a:cubicBezTo>
                        <a:pt x="1327" y="65"/>
                        <a:pt x="1148" y="0"/>
                        <a:pt x="9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2" name="Google Shape;2942;p32"/>
                <p:cNvSpPr/>
                <p:nvPr/>
              </p:nvSpPr>
              <p:spPr>
                <a:xfrm>
                  <a:off x="3430193" y="250581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63" y="1"/>
                      </a:moveTo>
                      <a:cubicBezTo>
                        <a:pt x="748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96"/>
                        <a:pt x="1467" y="194"/>
                      </a:cubicBezTo>
                      <a:cubicBezTo>
                        <a:pt x="1327" y="65"/>
                        <a:pt x="1148" y="1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3" name="Google Shape;2943;p32"/>
                <p:cNvSpPr/>
                <p:nvPr/>
              </p:nvSpPr>
              <p:spPr>
                <a:xfrm>
                  <a:off x="3572305" y="2648136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72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8"/>
                        <a:pt x="279" y="1367"/>
                      </a:cubicBezTo>
                      <a:cubicBezTo>
                        <a:pt x="408" y="1496"/>
                        <a:pt x="587" y="1560"/>
                        <a:pt x="773" y="1560"/>
                      </a:cubicBezTo>
                      <a:cubicBezTo>
                        <a:pt x="991" y="1560"/>
                        <a:pt x="1221" y="1472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29" y="66"/>
                        <a:pt x="1153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4" name="Google Shape;2944;p32"/>
                <p:cNvSpPr/>
                <p:nvPr/>
              </p:nvSpPr>
              <p:spPr>
                <a:xfrm>
                  <a:off x="3714400" y="2790247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7" y="95"/>
                        <a:pt x="349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6" y="1503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6"/>
                      </a:cubicBezTo>
                      <a:cubicBezTo>
                        <a:pt x="1722" y="970"/>
                        <a:pt x="1745" y="482"/>
                        <a:pt x="1466" y="203"/>
                      </a:cubicBezTo>
                      <a:cubicBezTo>
                        <a:pt x="1329" y="65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5" name="Google Shape;2945;p32"/>
                <p:cNvSpPr/>
                <p:nvPr/>
              </p:nvSpPr>
              <p:spPr>
                <a:xfrm>
                  <a:off x="3856496" y="2932343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72" y="0"/>
                      </a:moveTo>
                      <a:cubicBezTo>
                        <a:pt x="754" y="0"/>
                        <a:pt x="528" y="95"/>
                        <a:pt x="350" y="273"/>
                      </a:cubicBezTo>
                      <a:cubicBezTo>
                        <a:pt x="24" y="598"/>
                        <a:pt x="1" y="1087"/>
                        <a:pt x="280" y="1366"/>
                      </a:cubicBezTo>
                      <a:cubicBezTo>
                        <a:pt x="407" y="1503"/>
                        <a:pt x="581" y="1569"/>
                        <a:pt x="765" y="1569"/>
                      </a:cubicBezTo>
                      <a:cubicBezTo>
                        <a:pt x="985" y="1569"/>
                        <a:pt x="1219" y="1474"/>
                        <a:pt x="1397" y="1296"/>
                      </a:cubicBezTo>
                      <a:cubicBezTo>
                        <a:pt x="1722" y="971"/>
                        <a:pt x="1746" y="482"/>
                        <a:pt x="1466" y="203"/>
                      </a:cubicBezTo>
                      <a:cubicBezTo>
                        <a:pt x="1329" y="66"/>
                        <a:pt x="1153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6" name="Google Shape;2946;p32"/>
                <p:cNvSpPr/>
                <p:nvPr/>
              </p:nvSpPr>
              <p:spPr>
                <a:xfrm>
                  <a:off x="3998607" y="3074438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71" y="1"/>
                      </a:moveTo>
                      <a:cubicBezTo>
                        <a:pt x="753" y="1"/>
                        <a:pt x="527" y="95"/>
                        <a:pt x="349" y="273"/>
                      </a:cubicBezTo>
                      <a:cubicBezTo>
                        <a:pt x="23" y="599"/>
                        <a:pt x="0" y="1087"/>
                        <a:pt x="279" y="1366"/>
                      </a:cubicBezTo>
                      <a:cubicBezTo>
                        <a:pt x="406" y="1504"/>
                        <a:pt x="581" y="1569"/>
                        <a:pt x="764" y="1569"/>
                      </a:cubicBezTo>
                      <a:cubicBezTo>
                        <a:pt x="985" y="1569"/>
                        <a:pt x="1218" y="1474"/>
                        <a:pt x="1396" y="1297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28" y="66"/>
                        <a:pt x="1153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7" name="Google Shape;2947;p32"/>
                <p:cNvSpPr/>
                <p:nvPr/>
              </p:nvSpPr>
              <p:spPr>
                <a:xfrm>
                  <a:off x="3007636" y="2359975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9"/>
                        <a:pt x="350" y="264"/>
                      </a:cubicBezTo>
                      <a:cubicBezTo>
                        <a:pt x="24" y="590"/>
                        <a:pt x="1" y="1078"/>
                        <a:pt x="280" y="1381"/>
                      </a:cubicBezTo>
                      <a:cubicBezTo>
                        <a:pt x="409" y="1509"/>
                        <a:pt x="587" y="1574"/>
                        <a:pt x="774" y="1574"/>
                      </a:cubicBezTo>
                      <a:cubicBezTo>
                        <a:pt x="992" y="1574"/>
                        <a:pt x="1221" y="1486"/>
                        <a:pt x="1397" y="1311"/>
                      </a:cubicBezTo>
                      <a:cubicBezTo>
                        <a:pt x="1722" y="985"/>
                        <a:pt x="1746" y="473"/>
                        <a:pt x="1466" y="194"/>
                      </a:cubicBezTo>
                      <a:cubicBezTo>
                        <a:pt x="1338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8" name="Google Shape;2948;p32"/>
                <p:cNvSpPr/>
                <p:nvPr/>
              </p:nvSpPr>
              <p:spPr>
                <a:xfrm>
                  <a:off x="3149747" y="2502086"/>
                  <a:ext cx="28051" cy="25302"/>
                </a:xfrm>
                <a:custGeom>
                  <a:rect b="b" l="l" r="r" t="t"/>
                  <a:pathLst>
                    <a:path extrusionOk="0" h="1574" w="1745">
                      <a:moveTo>
                        <a:pt x="972" y="0"/>
                      </a:moveTo>
                      <a:cubicBezTo>
                        <a:pt x="754" y="0"/>
                        <a:pt x="524" y="88"/>
                        <a:pt x="349" y="263"/>
                      </a:cubicBezTo>
                      <a:cubicBezTo>
                        <a:pt x="23" y="589"/>
                        <a:pt x="0" y="1077"/>
                        <a:pt x="279" y="1380"/>
                      </a:cubicBezTo>
                      <a:cubicBezTo>
                        <a:pt x="408" y="1509"/>
                        <a:pt x="586" y="1573"/>
                        <a:pt x="773" y="1573"/>
                      </a:cubicBezTo>
                      <a:cubicBezTo>
                        <a:pt x="991" y="1573"/>
                        <a:pt x="1221" y="1485"/>
                        <a:pt x="1396" y="1310"/>
                      </a:cubicBezTo>
                      <a:cubicBezTo>
                        <a:pt x="1722" y="984"/>
                        <a:pt x="1745" y="473"/>
                        <a:pt x="1466" y="193"/>
                      </a:cubicBezTo>
                      <a:cubicBezTo>
                        <a:pt x="1337" y="65"/>
                        <a:pt x="1158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9" name="Google Shape;2949;p32"/>
                <p:cNvSpPr/>
                <p:nvPr/>
              </p:nvSpPr>
              <p:spPr>
                <a:xfrm>
                  <a:off x="3291843" y="2644182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0"/>
                      </a:moveTo>
                      <a:cubicBezTo>
                        <a:pt x="754" y="0"/>
                        <a:pt x="525" y="88"/>
                        <a:pt x="349" y="263"/>
                      </a:cubicBezTo>
                      <a:cubicBezTo>
                        <a:pt x="24" y="589"/>
                        <a:pt x="0" y="1101"/>
                        <a:pt x="280" y="1380"/>
                      </a:cubicBezTo>
                      <a:cubicBezTo>
                        <a:pt x="419" y="1509"/>
                        <a:pt x="598" y="1573"/>
                        <a:pt x="783" y="1573"/>
                      </a:cubicBezTo>
                      <a:cubicBezTo>
                        <a:pt x="998" y="1573"/>
                        <a:pt x="1221" y="1486"/>
                        <a:pt x="1396" y="1310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0"/>
                        <a:pt x="9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0" name="Google Shape;2950;p32"/>
                <p:cNvSpPr/>
                <p:nvPr/>
              </p:nvSpPr>
              <p:spPr>
                <a:xfrm>
                  <a:off x="3433938" y="2786277"/>
                  <a:ext cx="28067" cy="25302"/>
                </a:xfrm>
                <a:custGeom>
                  <a:rect b="b" l="l" r="r" t="t"/>
                  <a:pathLst>
                    <a:path extrusionOk="0" h="1574" w="1746">
                      <a:moveTo>
                        <a:pt x="972" y="1"/>
                      </a:moveTo>
                      <a:cubicBezTo>
                        <a:pt x="754" y="1"/>
                        <a:pt x="525" y="88"/>
                        <a:pt x="350" y="264"/>
                      </a:cubicBezTo>
                      <a:cubicBezTo>
                        <a:pt x="24" y="589"/>
                        <a:pt x="1" y="1101"/>
                        <a:pt x="280" y="1380"/>
                      </a:cubicBezTo>
                      <a:cubicBezTo>
                        <a:pt x="419" y="1509"/>
                        <a:pt x="599" y="1574"/>
                        <a:pt x="783" y="1574"/>
                      </a:cubicBezTo>
                      <a:cubicBezTo>
                        <a:pt x="998" y="1574"/>
                        <a:pt x="1221" y="1486"/>
                        <a:pt x="1396" y="1311"/>
                      </a:cubicBezTo>
                      <a:cubicBezTo>
                        <a:pt x="1722" y="985"/>
                        <a:pt x="1745" y="496"/>
                        <a:pt x="1466" y="194"/>
                      </a:cubicBezTo>
                      <a:cubicBezTo>
                        <a:pt x="1337" y="65"/>
                        <a:pt x="1159" y="1"/>
                        <a:pt x="9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1" name="Google Shape;2951;p32"/>
                <p:cNvSpPr/>
                <p:nvPr/>
              </p:nvSpPr>
              <p:spPr>
                <a:xfrm>
                  <a:off x="3576034" y="2928598"/>
                  <a:ext cx="28067" cy="25077"/>
                </a:xfrm>
                <a:custGeom>
                  <a:rect b="b" l="l" r="r" t="t"/>
                  <a:pathLst>
                    <a:path extrusionOk="0" h="1560" w="1746">
                      <a:moveTo>
                        <a:pt x="982" y="1"/>
                      </a:moveTo>
                      <a:cubicBezTo>
                        <a:pt x="761" y="1"/>
                        <a:pt x="528" y="95"/>
                        <a:pt x="350" y="273"/>
                      </a:cubicBezTo>
                      <a:cubicBezTo>
                        <a:pt x="24" y="599"/>
                        <a:pt x="1" y="1087"/>
                        <a:pt x="280" y="1367"/>
                      </a:cubicBezTo>
                      <a:cubicBezTo>
                        <a:pt x="420" y="1495"/>
                        <a:pt x="599" y="1560"/>
                        <a:pt x="783" y="1560"/>
                      </a:cubicBezTo>
                      <a:cubicBezTo>
                        <a:pt x="999" y="1560"/>
                        <a:pt x="1221" y="1472"/>
                        <a:pt x="1397" y="1297"/>
                      </a:cubicBezTo>
                      <a:cubicBezTo>
                        <a:pt x="1722" y="971"/>
                        <a:pt x="1746" y="483"/>
                        <a:pt x="1466" y="203"/>
                      </a:cubicBezTo>
                      <a:cubicBezTo>
                        <a:pt x="1340" y="66"/>
                        <a:pt x="1165" y="1"/>
                        <a:pt x="98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2" name="Google Shape;2952;p32"/>
                <p:cNvSpPr/>
                <p:nvPr/>
              </p:nvSpPr>
              <p:spPr>
                <a:xfrm>
                  <a:off x="3718145" y="3070693"/>
                  <a:ext cx="28051" cy="25238"/>
                </a:xfrm>
                <a:custGeom>
                  <a:rect b="b" l="l" r="r" t="t"/>
                  <a:pathLst>
                    <a:path extrusionOk="0" h="1570" w="1745">
                      <a:moveTo>
                        <a:pt x="981" y="1"/>
                      </a:moveTo>
                      <a:cubicBezTo>
                        <a:pt x="760" y="1"/>
                        <a:pt x="527" y="96"/>
                        <a:pt x="349" y="273"/>
                      </a:cubicBezTo>
                      <a:cubicBezTo>
                        <a:pt x="47" y="599"/>
                        <a:pt x="0" y="1088"/>
                        <a:pt x="279" y="1367"/>
                      </a:cubicBezTo>
                      <a:cubicBezTo>
                        <a:pt x="417" y="1504"/>
                        <a:pt x="592" y="1569"/>
                        <a:pt x="774" y="1569"/>
                      </a:cubicBezTo>
                      <a:cubicBezTo>
                        <a:pt x="992" y="1569"/>
                        <a:pt x="1218" y="1475"/>
                        <a:pt x="1396" y="1297"/>
                      </a:cubicBezTo>
                      <a:cubicBezTo>
                        <a:pt x="1722" y="971"/>
                        <a:pt x="1745" y="483"/>
                        <a:pt x="1466" y="204"/>
                      </a:cubicBezTo>
                      <a:cubicBezTo>
                        <a:pt x="1339" y="66"/>
                        <a:pt x="1164" y="1"/>
                        <a:pt x="98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3" name="Google Shape;2953;p32"/>
                <p:cNvSpPr/>
                <p:nvPr/>
              </p:nvSpPr>
              <p:spPr>
                <a:xfrm>
                  <a:off x="3860241" y="3212805"/>
                  <a:ext cx="28067" cy="25222"/>
                </a:xfrm>
                <a:custGeom>
                  <a:rect b="b" l="l" r="r" t="t"/>
                  <a:pathLst>
                    <a:path extrusionOk="0" h="1569" w="1746">
                      <a:moveTo>
                        <a:pt x="981" y="0"/>
                      </a:moveTo>
                      <a:cubicBezTo>
                        <a:pt x="761" y="0"/>
                        <a:pt x="527" y="95"/>
                        <a:pt x="349" y="273"/>
                      </a:cubicBezTo>
                      <a:cubicBezTo>
                        <a:pt x="47" y="598"/>
                        <a:pt x="0" y="1087"/>
                        <a:pt x="280" y="1366"/>
                      </a:cubicBezTo>
                      <a:cubicBezTo>
                        <a:pt x="417" y="1503"/>
                        <a:pt x="592" y="1569"/>
                        <a:pt x="774" y="1569"/>
                      </a:cubicBezTo>
                      <a:cubicBezTo>
                        <a:pt x="992" y="1569"/>
                        <a:pt x="1218" y="1474"/>
                        <a:pt x="1396" y="1296"/>
                      </a:cubicBezTo>
                      <a:cubicBezTo>
                        <a:pt x="1722" y="971"/>
                        <a:pt x="1745" y="482"/>
                        <a:pt x="1466" y="203"/>
                      </a:cubicBezTo>
                      <a:cubicBezTo>
                        <a:pt x="1339" y="66"/>
                        <a:pt x="116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954" name="Google Shape;2954;p32"/>
            <p:cNvSpPr/>
            <p:nvPr/>
          </p:nvSpPr>
          <p:spPr>
            <a:xfrm rot="2700000">
              <a:off x="1969876" y="-2391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5" name="Shape 3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6" name="Google Shape;3536;p41"/>
          <p:cNvSpPr/>
          <p:nvPr/>
        </p:nvSpPr>
        <p:spPr>
          <a:xfrm>
            <a:off x="713850" y="2304312"/>
            <a:ext cx="19293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7" name="Google Shape;3537;p41"/>
          <p:cNvSpPr/>
          <p:nvPr/>
        </p:nvSpPr>
        <p:spPr>
          <a:xfrm>
            <a:off x="769363" y="3563600"/>
            <a:ext cx="19257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8" name="Google Shape;3538;p41"/>
          <p:cNvSpPr/>
          <p:nvPr/>
        </p:nvSpPr>
        <p:spPr>
          <a:xfrm>
            <a:off x="1326150" y="1365300"/>
            <a:ext cx="19293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9" name="Google Shape;3539;p41"/>
          <p:cNvSpPr/>
          <p:nvPr/>
        </p:nvSpPr>
        <p:spPr>
          <a:xfrm>
            <a:off x="2644438" y="3114700"/>
            <a:ext cx="19257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40" name="Google Shape;3540;p41"/>
          <p:cNvSpPr/>
          <p:nvPr/>
        </p:nvSpPr>
        <p:spPr>
          <a:xfrm>
            <a:off x="5663150" y="2456737"/>
            <a:ext cx="19293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41" name="Google Shape;3541;p41"/>
          <p:cNvSpPr/>
          <p:nvPr/>
        </p:nvSpPr>
        <p:spPr>
          <a:xfrm>
            <a:off x="4573838" y="3114725"/>
            <a:ext cx="19257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542" name="Google Shape;3542;p41"/>
          <p:cNvGrpSpPr/>
          <p:nvPr/>
        </p:nvGrpSpPr>
        <p:grpSpPr>
          <a:xfrm>
            <a:off x="2229836" y="-1005420"/>
            <a:ext cx="1452345" cy="1450434"/>
            <a:chOff x="3007636" y="1529825"/>
            <a:chExt cx="1710452" cy="1708201"/>
          </a:xfrm>
        </p:grpSpPr>
        <p:sp>
          <p:nvSpPr>
            <p:cNvPr id="3543" name="Google Shape;3543;p41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41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41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41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41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41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41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41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41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41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41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41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41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41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41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41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41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41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41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41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41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41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41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41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41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41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41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41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41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41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41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41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41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41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41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41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41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41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41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41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41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41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41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41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41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41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41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41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41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2" name="Google Shape;3592;p41"/>
          <p:cNvSpPr txBox="1"/>
          <p:nvPr>
            <p:ph type="title"/>
          </p:nvPr>
        </p:nvSpPr>
        <p:spPr>
          <a:xfrm>
            <a:off x="945225" y="296675"/>
            <a:ext cx="76362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Analytics Approach (2 of 2): Text-to-Speech Converter</a:t>
            </a:r>
            <a:endParaRPr sz="2000"/>
          </a:p>
        </p:txBody>
      </p:sp>
      <p:sp>
        <p:nvSpPr>
          <p:cNvPr id="3593" name="Google Shape;3593;p41"/>
          <p:cNvSpPr/>
          <p:nvPr/>
        </p:nvSpPr>
        <p:spPr>
          <a:xfrm>
            <a:off x="345833" y="266375"/>
            <a:ext cx="599400" cy="59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4" name="Google Shape;3594;p41"/>
          <p:cNvSpPr txBox="1"/>
          <p:nvPr/>
        </p:nvSpPr>
        <p:spPr>
          <a:xfrm>
            <a:off x="345825" y="296675"/>
            <a:ext cx="59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/>
          </a:p>
        </p:txBody>
      </p:sp>
      <p:sp>
        <p:nvSpPr>
          <p:cNvPr id="3595" name="Google Shape;3595;p41"/>
          <p:cNvSpPr txBox="1"/>
          <p:nvPr/>
        </p:nvSpPr>
        <p:spPr>
          <a:xfrm>
            <a:off x="1326150" y="1365300"/>
            <a:ext cx="5908800" cy="23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GTTS (Google Text-to-Speech) is a Python library tool that enables text-to-speech conversion using the Google Text-to-Speech API. 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library utilizes the power of Google's infrastructure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to generate audio files (mp3) from the predicted captions using a simple and straightforward interface.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It has various attributes like Lang to choose the type of language and Slow to decide the the speed of the speech.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9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0" name="Google Shape;3600;p42"/>
          <p:cNvGrpSpPr/>
          <p:nvPr/>
        </p:nvGrpSpPr>
        <p:grpSpPr>
          <a:xfrm>
            <a:off x="2229836" y="-1005420"/>
            <a:ext cx="1452345" cy="1450434"/>
            <a:chOff x="3007636" y="1529825"/>
            <a:chExt cx="1710452" cy="1708201"/>
          </a:xfrm>
        </p:grpSpPr>
        <p:sp>
          <p:nvSpPr>
            <p:cNvPr id="3601" name="Google Shape;3601;p42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42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42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42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42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42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42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42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42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42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42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42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42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42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42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42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42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42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42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42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42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42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42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42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42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42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42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42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42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42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42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42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42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42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42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42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42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42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42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42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42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42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42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42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42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42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42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42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42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50" name="Google Shape;3650;p42"/>
          <p:cNvSpPr txBox="1"/>
          <p:nvPr>
            <p:ph type="title"/>
          </p:nvPr>
        </p:nvSpPr>
        <p:spPr>
          <a:xfrm>
            <a:off x="1430625" y="326975"/>
            <a:ext cx="76362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Product Results (1 of 4)</a:t>
            </a:r>
            <a:endParaRPr sz="2000"/>
          </a:p>
        </p:txBody>
      </p:sp>
      <p:sp>
        <p:nvSpPr>
          <p:cNvPr id="3651" name="Google Shape;3651;p42"/>
          <p:cNvSpPr/>
          <p:nvPr/>
        </p:nvSpPr>
        <p:spPr>
          <a:xfrm>
            <a:off x="769383" y="296675"/>
            <a:ext cx="599400" cy="59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2" name="Google Shape;3652;p42"/>
          <p:cNvSpPr txBox="1"/>
          <p:nvPr/>
        </p:nvSpPr>
        <p:spPr>
          <a:xfrm>
            <a:off x="713225" y="326975"/>
            <a:ext cx="59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/>
          </a:p>
        </p:txBody>
      </p:sp>
      <p:sp>
        <p:nvSpPr>
          <p:cNvPr id="3653" name="Google Shape;3653;p42"/>
          <p:cNvSpPr txBox="1"/>
          <p:nvPr/>
        </p:nvSpPr>
        <p:spPr>
          <a:xfrm>
            <a:off x="4697950" y="4144650"/>
            <a:ext cx="468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54" name="Google Shape;3654;p42"/>
          <p:cNvSpPr txBox="1"/>
          <p:nvPr/>
        </p:nvSpPr>
        <p:spPr>
          <a:xfrm>
            <a:off x="477013" y="3651250"/>
            <a:ext cx="319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655" name="Google Shape;365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837" y="1909123"/>
            <a:ext cx="3027376" cy="235867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3656" name="Google Shape;3656;p42"/>
          <p:cNvGraphicFramePr/>
          <p:nvPr/>
        </p:nvGraphicFramePr>
        <p:xfrm>
          <a:off x="4095500" y="192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{88681A0D-0FF9-4605-9453-15BD88256C31}</a:tableStyleId>
              </a:tblPr>
              <a:tblGrid>
                <a:gridCol w="1754200"/>
                <a:gridCol w="1754200"/>
              </a:tblGrid>
              <a:tr h="128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42.7 %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 Accuracy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7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       </a:t>
                      </a:r>
                      <a:r>
                        <a:rPr b="1" lang="en"/>
                        <a:t>   3. 091%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 loss entropy (cross entropy)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657" name="Google Shape;3657;p42"/>
          <p:cNvSpPr txBox="1"/>
          <p:nvPr>
            <p:ph type="title"/>
          </p:nvPr>
        </p:nvSpPr>
        <p:spPr>
          <a:xfrm>
            <a:off x="477025" y="1260150"/>
            <a:ext cx="40578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Times New Roman"/>
                <a:ea typeface="Times New Roman"/>
                <a:cs typeface="Times New Roman"/>
                <a:sym typeface="Times New Roman"/>
              </a:rPr>
              <a:t>Train and Validation Data</a:t>
            </a:r>
            <a:endParaRPr b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58" name="Google Shape;3658;p42"/>
          <p:cNvSpPr txBox="1"/>
          <p:nvPr/>
        </p:nvSpPr>
        <p:spPr>
          <a:xfrm>
            <a:off x="5060725" y="126015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Data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2" name="Shape 3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3" name="Google Shape;3663;p43"/>
          <p:cNvGrpSpPr/>
          <p:nvPr/>
        </p:nvGrpSpPr>
        <p:grpSpPr>
          <a:xfrm>
            <a:off x="2229836" y="-1005420"/>
            <a:ext cx="1452345" cy="1450434"/>
            <a:chOff x="3007636" y="1529825"/>
            <a:chExt cx="1710452" cy="1708201"/>
          </a:xfrm>
        </p:grpSpPr>
        <p:sp>
          <p:nvSpPr>
            <p:cNvPr id="3664" name="Google Shape;3664;p43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43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43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43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43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43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43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43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43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43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43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43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43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43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43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43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43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43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43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43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43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43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43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43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43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43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43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43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43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43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43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43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43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43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43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43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43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43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43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43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43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43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43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43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43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43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43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43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43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13" name="Google Shape;3713;p43"/>
          <p:cNvSpPr txBox="1"/>
          <p:nvPr>
            <p:ph type="title"/>
          </p:nvPr>
        </p:nvSpPr>
        <p:spPr>
          <a:xfrm>
            <a:off x="1430625" y="326975"/>
            <a:ext cx="76362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Product Results (2 of 4)</a:t>
            </a:r>
            <a:endParaRPr sz="2000"/>
          </a:p>
        </p:txBody>
      </p:sp>
      <p:sp>
        <p:nvSpPr>
          <p:cNvPr id="3714" name="Google Shape;3714;p43"/>
          <p:cNvSpPr/>
          <p:nvPr/>
        </p:nvSpPr>
        <p:spPr>
          <a:xfrm>
            <a:off x="769383" y="296675"/>
            <a:ext cx="599400" cy="59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5" name="Google Shape;3715;p43"/>
          <p:cNvSpPr txBox="1"/>
          <p:nvPr/>
        </p:nvSpPr>
        <p:spPr>
          <a:xfrm>
            <a:off x="713225" y="326975"/>
            <a:ext cx="59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/>
          </a:p>
        </p:txBody>
      </p:sp>
      <p:sp>
        <p:nvSpPr>
          <p:cNvPr id="3716" name="Google Shape;3716;p43"/>
          <p:cNvSpPr txBox="1"/>
          <p:nvPr/>
        </p:nvSpPr>
        <p:spPr>
          <a:xfrm>
            <a:off x="5651775" y="2250425"/>
            <a:ext cx="2152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Caption Generator: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bedroom with a bed and a window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717" name="Google Shape;371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375" y="1231725"/>
            <a:ext cx="4600799" cy="3364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718" name="Google Shape;3718;p43" title="audio2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53225" y="3329900"/>
            <a:ext cx="664500" cy="66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2" name="Shape 3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3" name="Google Shape;3723;p44"/>
          <p:cNvGrpSpPr/>
          <p:nvPr/>
        </p:nvGrpSpPr>
        <p:grpSpPr>
          <a:xfrm>
            <a:off x="2229836" y="-1005420"/>
            <a:ext cx="1452345" cy="1450434"/>
            <a:chOff x="3007636" y="1529825"/>
            <a:chExt cx="1710452" cy="1708201"/>
          </a:xfrm>
        </p:grpSpPr>
        <p:sp>
          <p:nvSpPr>
            <p:cNvPr id="3724" name="Google Shape;3724;p44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44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44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44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44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44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44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44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44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44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44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44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44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44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44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44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44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44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44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44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44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44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44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44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44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44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44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44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44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44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44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44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44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44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44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44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44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44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44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44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44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44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44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44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44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44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44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44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44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3" name="Google Shape;3773;p44"/>
          <p:cNvSpPr txBox="1"/>
          <p:nvPr>
            <p:ph type="title"/>
          </p:nvPr>
        </p:nvSpPr>
        <p:spPr>
          <a:xfrm>
            <a:off x="1444150" y="326975"/>
            <a:ext cx="76362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Product Results (3 of 4)</a:t>
            </a:r>
            <a:endParaRPr sz="2000"/>
          </a:p>
        </p:txBody>
      </p:sp>
      <p:sp>
        <p:nvSpPr>
          <p:cNvPr id="3774" name="Google Shape;3774;p44"/>
          <p:cNvSpPr/>
          <p:nvPr/>
        </p:nvSpPr>
        <p:spPr>
          <a:xfrm>
            <a:off x="769383" y="296675"/>
            <a:ext cx="599400" cy="59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5" name="Google Shape;3775;p44"/>
          <p:cNvSpPr txBox="1"/>
          <p:nvPr/>
        </p:nvSpPr>
        <p:spPr>
          <a:xfrm>
            <a:off x="713225" y="326975"/>
            <a:ext cx="59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/>
          </a:p>
        </p:txBody>
      </p:sp>
      <p:pic>
        <p:nvPicPr>
          <p:cNvPr id="3776" name="Google Shape;377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375" y="1160200"/>
            <a:ext cx="5324850" cy="36034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777" name="Google Shape;3777;p44"/>
          <p:cNvSpPr txBox="1"/>
          <p:nvPr/>
        </p:nvSpPr>
        <p:spPr>
          <a:xfrm>
            <a:off x="6273275" y="2335325"/>
            <a:ext cx="2152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Caption Generator: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man sitting on a laptop computer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778" name="Google Shape;3778;p44" title="audio1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68225" y="3415800"/>
            <a:ext cx="664500" cy="66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2" name="Shape 3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3" name="Google Shape;3783;p45"/>
          <p:cNvGrpSpPr/>
          <p:nvPr/>
        </p:nvGrpSpPr>
        <p:grpSpPr>
          <a:xfrm>
            <a:off x="2229836" y="-1005420"/>
            <a:ext cx="1452345" cy="1450434"/>
            <a:chOff x="3007636" y="1529825"/>
            <a:chExt cx="1710452" cy="1708201"/>
          </a:xfrm>
        </p:grpSpPr>
        <p:sp>
          <p:nvSpPr>
            <p:cNvPr id="3784" name="Google Shape;3784;p45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45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45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45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45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45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45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45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45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45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45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45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45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45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45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45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45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45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45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45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45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45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45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45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45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45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45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45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45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45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45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45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45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45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45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45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45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45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45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45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45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45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45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45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45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45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45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45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45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3" name="Google Shape;3833;p45"/>
          <p:cNvSpPr txBox="1"/>
          <p:nvPr>
            <p:ph type="title"/>
          </p:nvPr>
        </p:nvSpPr>
        <p:spPr>
          <a:xfrm>
            <a:off x="1430625" y="326975"/>
            <a:ext cx="76362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Product Results (4 of 4)</a:t>
            </a:r>
            <a:endParaRPr sz="2000"/>
          </a:p>
        </p:txBody>
      </p:sp>
      <p:sp>
        <p:nvSpPr>
          <p:cNvPr id="3834" name="Google Shape;3834;p45"/>
          <p:cNvSpPr/>
          <p:nvPr/>
        </p:nvSpPr>
        <p:spPr>
          <a:xfrm>
            <a:off x="769383" y="296675"/>
            <a:ext cx="599400" cy="59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5" name="Google Shape;3835;p45"/>
          <p:cNvSpPr txBox="1"/>
          <p:nvPr/>
        </p:nvSpPr>
        <p:spPr>
          <a:xfrm>
            <a:off x="713225" y="326975"/>
            <a:ext cx="59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/>
          </a:p>
        </p:txBody>
      </p:sp>
      <p:pic>
        <p:nvPicPr>
          <p:cNvPr id="3836" name="Google Shape;383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375" y="1242775"/>
            <a:ext cx="4428175" cy="3481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837" name="Google Shape;3837;p45"/>
          <p:cNvSpPr txBox="1"/>
          <p:nvPr/>
        </p:nvSpPr>
        <p:spPr>
          <a:xfrm>
            <a:off x="6207400" y="2037675"/>
            <a:ext cx="2472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Caption Generator: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man in a suit and tie standing in a room</a:t>
            </a:r>
            <a:endParaRPr/>
          </a:p>
        </p:txBody>
      </p:sp>
      <p:pic>
        <p:nvPicPr>
          <p:cNvPr id="3838" name="Google Shape;3838;p45" title="audio3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7000" y="3353475"/>
            <a:ext cx="664500" cy="66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2" name="Shape 3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3" name="Google Shape;3843;p46"/>
          <p:cNvGrpSpPr/>
          <p:nvPr/>
        </p:nvGrpSpPr>
        <p:grpSpPr>
          <a:xfrm>
            <a:off x="769400" y="3347199"/>
            <a:ext cx="7331393" cy="942729"/>
            <a:chOff x="1592996" y="2322568"/>
            <a:chExt cx="5958060" cy="643501"/>
          </a:xfrm>
        </p:grpSpPr>
        <p:sp>
          <p:nvSpPr>
            <p:cNvPr id="3844" name="Google Shape;3844;p46"/>
            <p:cNvSpPr/>
            <p:nvPr/>
          </p:nvSpPr>
          <p:spPr>
            <a:xfrm>
              <a:off x="2283000" y="2322569"/>
              <a:ext cx="2125200" cy="6435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45" name="Google Shape;3845;p4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46"/>
            <p:cNvSpPr/>
            <p:nvPr/>
          </p:nvSpPr>
          <p:spPr>
            <a:xfrm>
              <a:off x="1592996" y="2322569"/>
              <a:ext cx="690000" cy="6426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847" name="Google Shape;3847;p46"/>
            <p:cNvSpPr/>
            <p:nvPr/>
          </p:nvSpPr>
          <p:spPr>
            <a:xfrm>
              <a:off x="4387857" y="2323746"/>
              <a:ext cx="3163200" cy="642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0C58D3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Gathering feedback on the user experience, ease of use, and effectiveness of the audio descriptions can help identify areas for improvement and guide iterative development.</a:t>
              </a:r>
              <a:endParaRPr sz="1300">
                <a:solidFill>
                  <a:srgbClr val="0C58D3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3848" name="Google Shape;3848;p46"/>
          <p:cNvSpPr txBox="1"/>
          <p:nvPr/>
        </p:nvSpPr>
        <p:spPr>
          <a:xfrm>
            <a:off x="1713535" y="3494574"/>
            <a:ext cx="33174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Usability Testing and  Iterative </a:t>
            </a:r>
            <a:endParaRPr>
              <a:solidFill>
                <a:schemeClr val="accent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</a:t>
            </a:r>
            <a:r>
              <a:rPr lang="en">
                <a:solidFill>
                  <a:schemeClr val="accent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Development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849" name="Google Shape;3849;p46"/>
          <p:cNvSpPr txBox="1"/>
          <p:nvPr>
            <p:ph type="title"/>
          </p:nvPr>
        </p:nvSpPr>
        <p:spPr>
          <a:xfrm>
            <a:off x="1430625" y="326975"/>
            <a:ext cx="76362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What’s Next ?</a:t>
            </a:r>
            <a:endParaRPr sz="2000"/>
          </a:p>
        </p:txBody>
      </p:sp>
      <p:sp>
        <p:nvSpPr>
          <p:cNvPr id="3850" name="Google Shape;3850;p46"/>
          <p:cNvSpPr/>
          <p:nvPr/>
        </p:nvSpPr>
        <p:spPr>
          <a:xfrm>
            <a:off x="769383" y="296675"/>
            <a:ext cx="599400" cy="59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1" name="Google Shape;3851;p46"/>
          <p:cNvSpPr txBox="1"/>
          <p:nvPr/>
        </p:nvSpPr>
        <p:spPr>
          <a:xfrm>
            <a:off x="713225" y="326975"/>
            <a:ext cx="59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05</a:t>
            </a:r>
            <a:endParaRPr/>
          </a:p>
        </p:txBody>
      </p:sp>
      <p:grpSp>
        <p:nvGrpSpPr>
          <p:cNvPr id="3852" name="Google Shape;3852;p46"/>
          <p:cNvGrpSpPr/>
          <p:nvPr/>
        </p:nvGrpSpPr>
        <p:grpSpPr>
          <a:xfrm>
            <a:off x="769404" y="1427600"/>
            <a:ext cx="7331389" cy="942728"/>
            <a:chOff x="1593000" y="2322561"/>
            <a:chExt cx="5958057" cy="643500"/>
          </a:xfrm>
        </p:grpSpPr>
        <p:sp>
          <p:nvSpPr>
            <p:cNvPr id="3853" name="Google Shape;3853;p46"/>
            <p:cNvSpPr/>
            <p:nvPr/>
          </p:nvSpPr>
          <p:spPr>
            <a:xfrm>
              <a:off x="2283021" y="2322561"/>
              <a:ext cx="2104800" cy="6435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accent6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Human Input Dataset</a:t>
              </a:r>
              <a:endParaRPr sz="15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54" name="Google Shape;3854;p4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3855" name="Google Shape;3855;p4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5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856" name="Google Shape;3856;p46"/>
            <p:cNvSpPr/>
            <p:nvPr/>
          </p:nvSpPr>
          <p:spPr>
            <a:xfrm>
              <a:off x="4387857" y="2323756"/>
              <a:ext cx="3163200" cy="642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0C58D3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By incorporating real-life audios and descriptions from the target user group, the model can learn to generate more relevant and useful image and audio descriptions.</a:t>
              </a:r>
              <a:endParaRPr sz="13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857" name="Google Shape;3857;p46"/>
          <p:cNvGrpSpPr/>
          <p:nvPr/>
        </p:nvGrpSpPr>
        <p:grpSpPr>
          <a:xfrm>
            <a:off x="769400" y="2387400"/>
            <a:ext cx="7331393" cy="942727"/>
            <a:chOff x="1592996" y="2322560"/>
            <a:chExt cx="5958060" cy="643500"/>
          </a:xfrm>
        </p:grpSpPr>
        <p:sp>
          <p:nvSpPr>
            <p:cNvPr id="3858" name="Google Shape;3858;p46"/>
            <p:cNvSpPr/>
            <p:nvPr/>
          </p:nvSpPr>
          <p:spPr>
            <a:xfrm>
              <a:off x="2283003" y="2322560"/>
              <a:ext cx="5268000" cy="6435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3859" name="Google Shape;3859;p4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3860" name="Google Shape;3860;p46"/>
            <p:cNvSpPr/>
            <p:nvPr/>
          </p:nvSpPr>
          <p:spPr>
            <a:xfrm>
              <a:off x="1592996" y="2322577"/>
              <a:ext cx="690000" cy="6426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861" name="Google Shape;3861;p46"/>
            <p:cNvSpPr/>
            <p:nvPr/>
          </p:nvSpPr>
          <p:spPr>
            <a:xfrm>
              <a:off x="4387857" y="2323755"/>
              <a:ext cx="3163200" cy="642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0C58D3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More training data allows the model to learn from a wider range of examples, improving its ability to accurately describe various visual scenes.</a:t>
              </a:r>
              <a:endParaRPr sz="1300">
                <a:solidFill>
                  <a:srgbClr val="0C58D3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3862" name="Google Shape;3862;p46"/>
          <p:cNvSpPr txBox="1"/>
          <p:nvPr/>
        </p:nvSpPr>
        <p:spPr>
          <a:xfrm>
            <a:off x="1279890" y="2576777"/>
            <a:ext cx="3317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Increasing Training Data</a:t>
            </a:r>
            <a:endParaRPr sz="18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6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p47"/>
          <p:cNvSpPr txBox="1"/>
          <p:nvPr>
            <p:ph type="title"/>
          </p:nvPr>
        </p:nvSpPr>
        <p:spPr>
          <a:xfrm>
            <a:off x="800175" y="2026500"/>
            <a:ext cx="54513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Q/A?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1" name="Shape 3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2" name="Google Shape;3872;p48"/>
          <p:cNvSpPr txBox="1"/>
          <p:nvPr>
            <p:ph type="title"/>
          </p:nvPr>
        </p:nvSpPr>
        <p:spPr>
          <a:xfrm>
            <a:off x="754250" y="809500"/>
            <a:ext cx="54513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sp>
        <p:nvSpPr>
          <p:cNvPr id="3873" name="Google Shape;3873;p48"/>
          <p:cNvSpPr txBox="1"/>
          <p:nvPr/>
        </p:nvSpPr>
        <p:spPr>
          <a:xfrm>
            <a:off x="754250" y="1737450"/>
            <a:ext cx="56868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Dataset: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https://arxiv.org/abs/1405.0312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https://cocodataset.org/#home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Image Captioning: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https://paperswithcode.com/dataset/coco-captions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https://www.ijitee.org/wp-content/uploads/papers/v10i3/C83830110321.pdf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https://towardsdatascience.com/image-captioning-in-deep-learning-9cd23fb4d8d2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Speech-to-Text Conversion: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https://gtts.readthedocs.io/en/latest/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33"/>
          <p:cNvSpPr txBox="1"/>
          <p:nvPr>
            <p:ph idx="1" type="subTitle"/>
          </p:nvPr>
        </p:nvSpPr>
        <p:spPr>
          <a:xfrm>
            <a:off x="1386300" y="1369779"/>
            <a:ext cx="29865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Objective</a:t>
            </a:r>
            <a:endParaRPr/>
          </a:p>
        </p:txBody>
      </p:sp>
      <p:sp>
        <p:nvSpPr>
          <p:cNvPr id="2960" name="Google Shape;2960;p33"/>
          <p:cNvSpPr txBox="1"/>
          <p:nvPr>
            <p:ph type="title"/>
          </p:nvPr>
        </p:nvSpPr>
        <p:spPr>
          <a:xfrm>
            <a:off x="713225" y="1362720"/>
            <a:ext cx="599400" cy="5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61" name="Google Shape;2961;p33"/>
          <p:cNvSpPr txBox="1"/>
          <p:nvPr>
            <p:ph idx="3"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ABLE OF CONTENTS</a:t>
            </a:r>
            <a:endParaRPr/>
          </a:p>
        </p:txBody>
      </p:sp>
      <p:sp>
        <p:nvSpPr>
          <p:cNvPr id="2962" name="Google Shape;2962;p33"/>
          <p:cNvSpPr txBox="1"/>
          <p:nvPr>
            <p:ph idx="4" type="subTitle"/>
          </p:nvPr>
        </p:nvSpPr>
        <p:spPr>
          <a:xfrm>
            <a:off x="1386288" y="2680142"/>
            <a:ext cx="29865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Data</a:t>
            </a:r>
            <a:endParaRPr/>
          </a:p>
        </p:txBody>
      </p:sp>
      <p:sp>
        <p:nvSpPr>
          <p:cNvPr id="2963" name="Google Shape;2963;p33"/>
          <p:cNvSpPr txBox="1"/>
          <p:nvPr>
            <p:ph idx="6" type="title"/>
          </p:nvPr>
        </p:nvSpPr>
        <p:spPr>
          <a:xfrm>
            <a:off x="713225" y="2539969"/>
            <a:ext cx="599400" cy="5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964" name="Google Shape;2964;p33"/>
          <p:cNvSpPr txBox="1"/>
          <p:nvPr>
            <p:ph idx="13" type="subTitle"/>
          </p:nvPr>
        </p:nvSpPr>
        <p:spPr>
          <a:xfrm>
            <a:off x="1386302" y="3724269"/>
            <a:ext cx="36207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Approach</a:t>
            </a:r>
            <a:endParaRPr/>
          </a:p>
        </p:txBody>
      </p:sp>
      <p:sp>
        <p:nvSpPr>
          <p:cNvPr id="2965" name="Google Shape;2965;p33"/>
          <p:cNvSpPr txBox="1"/>
          <p:nvPr>
            <p:ph idx="15" type="title"/>
          </p:nvPr>
        </p:nvSpPr>
        <p:spPr>
          <a:xfrm>
            <a:off x="713235" y="3717220"/>
            <a:ext cx="599400" cy="5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966" name="Google Shape;2966;p33"/>
          <p:cNvSpPr txBox="1"/>
          <p:nvPr>
            <p:ph idx="16" type="subTitle"/>
          </p:nvPr>
        </p:nvSpPr>
        <p:spPr>
          <a:xfrm>
            <a:off x="5341493" y="2112146"/>
            <a:ext cx="29865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Results</a:t>
            </a:r>
            <a:endParaRPr/>
          </a:p>
        </p:txBody>
      </p:sp>
      <p:sp>
        <p:nvSpPr>
          <p:cNvPr id="2967" name="Google Shape;2967;p33"/>
          <p:cNvSpPr txBox="1"/>
          <p:nvPr>
            <p:ph idx="18" type="title"/>
          </p:nvPr>
        </p:nvSpPr>
        <p:spPr>
          <a:xfrm>
            <a:off x="4567560" y="2113669"/>
            <a:ext cx="599400" cy="5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968" name="Google Shape;2968;p33"/>
          <p:cNvSpPr txBox="1"/>
          <p:nvPr>
            <p:ph idx="19" type="subTitle"/>
          </p:nvPr>
        </p:nvSpPr>
        <p:spPr>
          <a:xfrm>
            <a:off x="5341493" y="3146433"/>
            <a:ext cx="2986500" cy="58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next?</a:t>
            </a:r>
            <a:endParaRPr/>
          </a:p>
        </p:txBody>
      </p:sp>
      <p:sp>
        <p:nvSpPr>
          <p:cNvPr id="2969" name="Google Shape;2969;p33"/>
          <p:cNvSpPr txBox="1"/>
          <p:nvPr>
            <p:ph idx="21" type="title"/>
          </p:nvPr>
        </p:nvSpPr>
        <p:spPr>
          <a:xfrm>
            <a:off x="4620310" y="3139367"/>
            <a:ext cx="599400" cy="5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34"/>
          <p:cNvSpPr txBox="1"/>
          <p:nvPr>
            <p:ph type="title"/>
          </p:nvPr>
        </p:nvSpPr>
        <p:spPr>
          <a:xfrm>
            <a:off x="2972850" y="445025"/>
            <a:ext cx="54513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RATS</a:t>
            </a:r>
            <a:endParaRPr/>
          </a:p>
        </p:txBody>
      </p:sp>
      <p:grpSp>
        <p:nvGrpSpPr>
          <p:cNvPr id="2975" name="Google Shape;2975;p34"/>
          <p:cNvGrpSpPr/>
          <p:nvPr/>
        </p:nvGrpSpPr>
        <p:grpSpPr>
          <a:xfrm>
            <a:off x="-1337359" y="-90282"/>
            <a:ext cx="4046059" cy="5874058"/>
            <a:chOff x="-1337359" y="-90282"/>
            <a:chExt cx="4046059" cy="5874058"/>
          </a:xfrm>
        </p:grpSpPr>
        <p:sp>
          <p:nvSpPr>
            <p:cNvPr id="2976" name="Google Shape;2976;p34"/>
            <p:cNvSpPr/>
            <p:nvPr/>
          </p:nvSpPr>
          <p:spPr>
            <a:xfrm>
              <a:off x="0" y="0"/>
              <a:ext cx="2708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4"/>
            <p:cNvSpPr/>
            <p:nvPr/>
          </p:nvSpPr>
          <p:spPr>
            <a:xfrm rot="2700000">
              <a:off x="226476" y="31522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34"/>
            <p:cNvSpPr/>
            <p:nvPr/>
          </p:nvSpPr>
          <p:spPr>
            <a:xfrm rot="2700000">
              <a:off x="-659675" y="3763816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34"/>
            <p:cNvSpPr/>
            <p:nvPr/>
          </p:nvSpPr>
          <p:spPr>
            <a:xfrm rot="2700000">
              <a:off x="-453274" y="2422672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80" name="Google Shape;2980;p34"/>
            <p:cNvGrpSpPr/>
            <p:nvPr/>
          </p:nvGrpSpPr>
          <p:grpSpPr>
            <a:xfrm>
              <a:off x="-1337359" y="1109520"/>
              <a:ext cx="1969361" cy="1003983"/>
              <a:chOff x="529500" y="1798295"/>
              <a:chExt cx="2203358" cy="1123275"/>
            </a:xfrm>
          </p:grpSpPr>
          <p:sp>
            <p:nvSpPr>
              <p:cNvPr id="2981" name="Google Shape;2981;p34"/>
              <p:cNvSpPr/>
              <p:nvPr/>
            </p:nvSpPr>
            <p:spPr>
              <a:xfrm>
                <a:off x="529500" y="1798569"/>
                <a:ext cx="1101716" cy="561580"/>
              </a:xfrm>
              <a:custGeom>
                <a:rect b="b" l="l" r="r" t="t"/>
                <a:pathLst>
                  <a:path extrusionOk="0" h="34935" w="68536">
                    <a:moveTo>
                      <a:pt x="67662" y="0"/>
                    </a:moveTo>
                    <a:cubicBezTo>
                      <a:pt x="65145" y="0"/>
                      <a:pt x="62456" y="361"/>
                      <a:pt x="59393" y="1132"/>
                    </a:cubicBezTo>
                    <a:cubicBezTo>
                      <a:pt x="57532" y="1574"/>
                      <a:pt x="55694" y="2132"/>
                      <a:pt x="53972" y="2807"/>
                    </a:cubicBezTo>
                    <a:cubicBezTo>
                      <a:pt x="36734" y="8948"/>
                      <a:pt x="15680" y="23814"/>
                      <a:pt x="14796" y="24442"/>
                    </a:cubicBezTo>
                    <a:lnTo>
                      <a:pt x="0" y="34934"/>
                    </a:lnTo>
                    <a:lnTo>
                      <a:pt x="20147" y="34934"/>
                    </a:lnTo>
                    <a:cubicBezTo>
                      <a:pt x="20147" y="34934"/>
                      <a:pt x="40875" y="20231"/>
                      <a:pt x="57090" y="14485"/>
                    </a:cubicBezTo>
                    <a:cubicBezTo>
                      <a:pt x="58486" y="13927"/>
                      <a:pt x="59974" y="13485"/>
                      <a:pt x="61510" y="13136"/>
                    </a:cubicBezTo>
                    <a:cubicBezTo>
                      <a:pt x="63743" y="12554"/>
                      <a:pt x="65837" y="12229"/>
                      <a:pt x="67698" y="12229"/>
                    </a:cubicBezTo>
                    <a:cubicBezTo>
                      <a:pt x="67977" y="12229"/>
                      <a:pt x="68256" y="12252"/>
                      <a:pt x="68536" y="12252"/>
                    </a:cubicBezTo>
                    <a:lnTo>
                      <a:pt x="68536" y="15"/>
                    </a:lnTo>
                    <a:cubicBezTo>
                      <a:pt x="68247" y="5"/>
                      <a:pt x="67955" y="0"/>
                      <a:pt x="67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34"/>
              <p:cNvSpPr/>
              <p:nvPr/>
            </p:nvSpPr>
            <p:spPr>
              <a:xfrm>
                <a:off x="1631142" y="2360103"/>
                <a:ext cx="1101346" cy="561323"/>
              </a:xfrm>
              <a:custGeom>
                <a:rect b="b" l="l" r="r" t="t"/>
                <a:pathLst>
                  <a:path extrusionOk="0" h="34919" w="68513">
                    <a:moveTo>
                      <a:pt x="48366" y="0"/>
                    </a:moveTo>
                    <a:cubicBezTo>
                      <a:pt x="48366" y="0"/>
                      <a:pt x="27638" y="14703"/>
                      <a:pt x="11446" y="20426"/>
                    </a:cubicBezTo>
                    <a:cubicBezTo>
                      <a:pt x="10027" y="20984"/>
                      <a:pt x="8562" y="21426"/>
                      <a:pt x="7026" y="21775"/>
                    </a:cubicBezTo>
                    <a:cubicBezTo>
                      <a:pt x="4770" y="22357"/>
                      <a:pt x="2676" y="22682"/>
                      <a:pt x="815" y="22682"/>
                    </a:cubicBezTo>
                    <a:cubicBezTo>
                      <a:pt x="536" y="22682"/>
                      <a:pt x="256" y="22659"/>
                      <a:pt x="1" y="22659"/>
                    </a:cubicBezTo>
                    <a:lnTo>
                      <a:pt x="1" y="34919"/>
                    </a:lnTo>
                    <a:lnTo>
                      <a:pt x="815" y="34919"/>
                    </a:lnTo>
                    <a:cubicBezTo>
                      <a:pt x="3327" y="34919"/>
                      <a:pt x="6049" y="34547"/>
                      <a:pt x="9120" y="33779"/>
                    </a:cubicBezTo>
                    <a:cubicBezTo>
                      <a:pt x="11004" y="33337"/>
                      <a:pt x="12819" y="32779"/>
                      <a:pt x="14564" y="32104"/>
                    </a:cubicBezTo>
                    <a:cubicBezTo>
                      <a:pt x="31802" y="25962"/>
                      <a:pt x="52856" y="11120"/>
                      <a:pt x="53740" y="10469"/>
                    </a:cubicBezTo>
                    <a:lnTo>
                      <a:pt x="68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34"/>
              <p:cNvSpPr/>
              <p:nvPr/>
            </p:nvSpPr>
            <p:spPr>
              <a:xfrm>
                <a:off x="1631142" y="1798295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690" y="0"/>
                    </a:moveTo>
                    <a:cubicBezTo>
                      <a:pt x="459" y="0"/>
                      <a:pt x="229" y="3"/>
                      <a:pt x="1" y="9"/>
                    </a:cubicBezTo>
                    <a:lnTo>
                      <a:pt x="1" y="12269"/>
                    </a:lnTo>
                    <a:cubicBezTo>
                      <a:pt x="280" y="12269"/>
                      <a:pt x="536" y="12246"/>
                      <a:pt x="815" y="12246"/>
                    </a:cubicBezTo>
                    <a:cubicBezTo>
                      <a:pt x="2676" y="12246"/>
                      <a:pt x="4770" y="12571"/>
                      <a:pt x="7026" y="13153"/>
                    </a:cubicBezTo>
                    <a:cubicBezTo>
                      <a:pt x="8538" y="13502"/>
                      <a:pt x="10027" y="13967"/>
                      <a:pt x="11446" y="14502"/>
                    </a:cubicBezTo>
                    <a:cubicBezTo>
                      <a:pt x="27638" y="20225"/>
                      <a:pt x="48366" y="34951"/>
                      <a:pt x="48366" y="34951"/>
                    </a:cubicBezTo>
                    <a:lnTo>
                      <a:pt x="68536" y="34951"/>
                    </a:lnTo>
                    <a:lnTo>
                      <a:pt x="53740" y="24459"/>
                    </a:lnTo>
                    <a:cubicBezTo>
                      <a:pt x="52856" y="23831"/>
                      <a:pt x="31802" y="8965"/>
                      <a:pt x="14564" y="2824"/>
                    </a:cubicBezTo>
                    <a:cubicBezTo>
                      <a:pt x="12842" y="2149"/>
                      <a:pt x="11004" y="1591"/>
                      <a:pt x="9120" y="1149"/>
                    </a:cubicBezTo>
                    <a:cubicBezTo>
                      <a:pt x="6004" y="359"/>
                      <a:pt x="3260" y="0"/>
                      <a:pt x="6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34"/>
              <p:cNvSpPr/>
              <p:nvPr/>
            </p:nvSpPr>
            <p:spPr>
              <a:xfrm>
                <a:off x="529500" y="2359717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0" y="1"/>
                    </a:moveTo>
                    <a:lnTo>
                      <a:pt x="14796" y="10493"/>
                    </a:lnTo>
                    <a:cubicBezTo>
                      <a:pt x="15680" y="11144"/>
                      <a:pt x="36734" y="25986"/>
                      <a:pt x="53972" y="32128"/>
                    </a:cubicBezTo>
                    <a:cubicBezTo>
                      <a:pt x="55694" y="32803"/>
                      <a:pt x="57532" y="33361"/>
                      <a:pt x="59393" y="33803"/>
                    </a:cubicBezTo>
                    <a:cubicBezTo>
                      <a:pt x="62530" y="34593"/>
                      <a:pt x="65276" y="34952"/>
                      <a:pt x="67846" y="34952"/>
                    </a:cubicBezTo>
                    <a:cubicBezTo>
                      <a:pt x="68077" y="34952"/>
                      <a:pt x="68307" y="34949"/>
                      <a:pt x="68536" y="34943"/>
                    </a:cubicBezTo>
                    <a:lnTo>
                      <a:pt x="68536" y="22683"/>
                    </a:lnTo>
                    <a:cubicBezTo>
                      <a:pt x="68256" y="22683"/>
                      <a:pt x="67977" y="22706"/>
                      <a:pt x="67698" y="22706"/>
                    </a:cubicBezTo>
                    <a:cubicBezTo>
                      <a:pt x="65837" y="22706"/>
                      <a:pt x="63743" y="22381"/>
                      <a:pt x="61510" y="21799"/>
                    </a:cubicBezTo>
                    <a:cubicBezTo>
                      <a:pt x="59974" y="21450"/>
                      <a:pt x="58486" y="21008"/>
                      <a:pt x="57090" y="20450"/>
                    </a:cubicBezTo>
                    <a:cubicBezTo>
                      <a:pt x="40875" y="14727"/>
                      <a:pt x="20147" y="1"/>
                      <a:pt x="20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34"/>
              <p:cNvSpPr/>
              <p:nvPr/>
            </p:nvSpPr>
            <p:spPr>
              <a:xfrm>
                <a:off x="853330" y="1995123"/>
                <a:ext cx="1555353" cy="729628"/>
              </a:xfrm>
              <a:custGeom>
                <a:rect b="b" l="l" r="r" t="t"/>
                <a:pathLst>
                  <a:path extrusionOk="0" h="45389" w="96756">
                    <a:moveTo>
                      <a:pt x="47552" y="1"/>
                    </a:moveTo>
                    <a:cubicBezTo>
                      <a:pt x="45691" y="1"/>
                      <a:pt x="43597" y="326"/>
                      <a:pt x="41364" y="908"/>
                    </a:cubicBezTo>
                    <a:cubicBezTo>
                      <a:pt x="39828" y="1257"/>
                      <a:pt x="38340" y="1722"/>
                      <a:pt x="36944" y="2257"/>
                    </a:cubicBezTo>
                    <a:cubicBezTo>
                      <a:pt x="20729" y="7980"/>
                      <a:pt x="1" y="22706"/>
                      <a:pt x="1" y="22706"/>
                    </a:cubicBezTo>
                    <a:cubicBezTo>
                      <a:pt x="1" y="22706"/>
                      <a:pt x="20729" y="37409"/>
                      <a:pt x="36944" y="43132"/>
                    </a:cubicBezTo>
                    <a:cubicBezTo>
                      <a:pt x="38340" y="43690"/>
                      <a:pt x="39828" y="44132"/>
                      <a:pt x="41364" y="44481"/>
                    </a:cubicBezTo>
                    <a:cubicBezTo>
                      <a:pt x="43597" y="45063"/>
                      <a:pt x="45691" y="45388"/>
                      <a:pt x="47552" y="45388"/>
                    </a:cubicBezTo>
                    <a:cubicBezTo>
                      <a:pt x="47831" y="45388"/>
                      <a:pt x="48110" y="45365"/>
                      <a:pt x="48390" y="45365"/>
                    </a:cubicBezTo>
                    <a:cubicBezTo>
                      <a:pt x="48645" y="45365"/>
                      <a:pt x="48925" y="45388"/>
                      <a:pt x="49204" y="45388"/>
                    </a:cubicBezTo>
                    <a:cubicBezTo>
                      <a:pt x="51065" y="45388"/>
                      <a:pt x="53159" y="45063"/>
                      <a:pt x="55415" y="44481"/>
                    </a:cubicBezTo>
                    <a:cubicBezTo>
                      <a:pt x="56927" y="44132"/>
                      <a:pt x="58416" y="43690"/>
                      <a:pt x="59835" y="43132"/>
                    </a:cubicBezTo>
                    <a:cubicBezTo>
                      <a:pt x="76027" y="37409"/>
                      <a:pt x="96755" y="22683"/>
                      <a:pt x="96755" y="22683"/>
                    </a:cubicBezTo>
                    <a:cubicBezTo>
                      <a:pt x="96755" y="22683"/>
                      <a:pt x="76027" y="7980"/>
                      <a:pt x="59835" y="2257"/>
                    </a:cubicBezTo>
                    <a:cubicBezTo>
                      <a:pt x="58416" y="1699"/>
                      <a:pt x="56927" y="1257"/>
                      <a:pt x="55415" y="908"/>
                    </a:cubicBezTo>
                    <a:cubicBezTo>
                      <a:pt x="53159" y="326"/>
                      <a:pt x="51065" y="1"/>
                      <a:pt x="49204" y="1"/>
                    </a:cubicBezTo>
                    <a:cubicBezTo>
                      <a:pt x="48925" y="1"/>
                      <a:pt x="48645" y="24"/>
                      <a:pt x="48390" y="24"/>
                    </a:cubicBezTo>
                    <a:cubicBezTo>
                      <a:pt x="48110" y="24"/>
                      <a:pt x="47831" y="1"/>
                      <a:pt x="47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6" name="Google Shape;2986;p34"/>
              <p:cNvSpPr/>
              <p:nvPr/>
            </p:nvSpPr>
            <p:spPr>
              <a:xfrm>
                <a:off x="1266548" y="1995879"/>
                <a:ext cx="364629" cy="364260"/>
              </a:xfrm>
              <a:custGeom>
                <a:rect b="b" l="l" r="r" t="t"/>
                <a:pathLst>
                  <a:path extrusionOk="0" h="22660" w="22683">
                    <a:moveTo>
                      <a:pt x="22683" y="0"/>
                    </a:moveTo>
                    <a:cubicBezTo>
                      <a:pt x="10143" y="0"/>
                      <a:pt x="0" y="10143"/>
                      <a:pt x="0" y="22659"/>
                    </a:cubicBezTo>
                    <a:lnTo>
                      <a:pt x="11632" y="22659"/>
                    </a:lnTo>
                    <a:cubicBezTo>
                      <a:pt x="11632" y="16587"/>
                      <a:pt x="16587" y="11632"/>
                      <a:pt x="22683" y="11632"/>
                    </a:cubicBezTo>
                    <a:lnTo>
                      <a:pt x="226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7" name="Google Shape;2987;p34"/>
              <p:cNvSpPr/>
              <p:nvPr/>
            </p:nvSpPr>
            <p:spPr>
              <a:xfrm>
                <a:off x="1630772" y="1995493"/>
                <a:ext cx="364629" cy="364645"/>
              </a:xfrm>
              <a:custGeom>
                <a:rect b="b" l="l" r="r" t="t"/>
                <a:pathLst>
                  <a:path extrusionOk="0" h="22684" w="22683">
                    <a:moveTo>
                      <a:pt x="0" y="1"/>
                    </a:moveTo>
                    <a:lnTo>
                      <a:pt x="0" y="11656"/>
                    </a:lnTo>
                    <a:cubicBezTo>
                      <a:pt x="6095" y="11656"/>
                      <a:pt x="11051" y="16588"/>
                      <a:pt x="11051" y="22683"/>
                    </a:cubicBezTo>
                    <a:lnTo>
                      <a:pt x="22683" y="22683"/>
                    </a:lnTo>
                    <a:cubicBezTo>
                      <a:pt x="22683" y="10167"/>
                      <a:pt x="12539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34"/>
              <p:cNvSpPr/>
              <p:nvPr/>
            </p:nvSpPr>
            <p:spPr>
              <a:xfrm>
                <a:off x="1266548" y="2360103"/>
                <a:ext cx="364259" cy="364629"/>
              </a:xfrm>
              <a:custGeom>
                <a:rect b="b" l="l" r="r" t="t"/>
                <a:pathLst>
                  <a:path extrusionOk="0" h="22683" w="22660">
                    <a:moveTo>
                      <a:pt x="0" y="0"/>
                    </a:moveTo>
                    <a:cubicBezTo>
                      <a:pt x="0" y="12539"/>
                      <a:pt x="10143" y="22682"/>
                      <a:pt x="22659" y="22682"/>
                    </a:cubicBezTo>
                    <a:lnTo>
                      <a:pt x="22659" y="11027"/>
                    </a:lnTo>
                    <a:cubicBezTo>
                      <a:pt x="16587" y="11027"/>
                      <a:pt x="11632" y="6095"/>
                      <a:pt x="116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34"/>
              <p:cNvSpPr/>
              <p:nvPr/>
            </p:nvSpPr>
            <p:spPr>
              <a:xfrm>
                <a:off x="1630772" y="2360103"/>
                <a:ext cx="364629" cy="364629"/>
              </a:xfrm>
              <a:custGeom>
                <a:rect b="b" l="l" r="r" t="t"/>
                <a:pathLst>
                  <a:path extrusionOk="0" h="22683" w="22683">
                    <a:moveTo>
                      <a:pt x="11051" y="0"/>
                    </a:moveTo>
                    <a:cubicBezTo>
                      <a:pt x="11051" y="6095"/>
                      <a:pt x="6095" y="11027"/>
                      <a:pt x="0" y="11027"/>
                    </a:cubicBezTo>
                    <a:lnTo>
                      <a:pt x="0" y="22682"/>
                    </a:lnTo>
                    <a:cubicBezTo>
                      <a:pt x="12539" y="22682"/>
                      <a:pt x="22683" y="12539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34"/>
              <p:cNvSpPr/>
              <p:nvPr/>
            </p:nvSpPr>
            <p:spPr>
              <a:xfrm>
                <a:off x="1429588" y="2183014"/>
                <a:ext cx="402775" cy="354566"/>
              </a:xfrm>
              <a:custGeom>
                <a:rect b="b" l="l" r="r" t="t"/>
                <a:pathLst>
                  <a:path extrusionOk="0" h="22057" w="25056">
                    <a:moveTo>
                      <a:pt x="12522" y="1"/>
                    </a:moveTo>
                    <a:cubicBezTo>
                      <a:pt x="11091" y="1"/>
                      <a:pt x="9636" y="281"/>
                      <a:pt x="8236" y="874"/>
                    </a:cubicBezTo>
                    <a:cubicBezTo>
                      <a:pt x="2629" y="3247"/>
                      <a:pt x="0" y="9714"/>
                      <a:pt x="2373" y="15321"/>
                    </a:cubicBezTo>
                    <a:cubicBezTo>
                      <a:pt x="4153" y="19527"/>
                      <a:pt x="8237" y="22057"/>
                      <a:pt x="12534" y="22057"/>
                    </a:cubicBezTo>
                    <a:cubicBezTo>
                      <a:pt x="13965" y="22057"/>
                      <a:pt x="15419" y="21776"/>
                      <a:pt x="16820" y="21183"/>
                    </a:cubicBezTo>
                    <a:cubicBezTo>
                      <a:pt x="22427" y="18810"/>
                      <a:pt x="25055" y="12343"/>
                      <a:pt x="22683" y="6736"/>
                    </a:cubicBezTo>
                    <a:cubicBezTo>
                      <a:pt x="20903" y="2531"/>
                      <a:pt x="16818" y="1"/>
                      <a:pt x="12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34"/>
              <p:cNvSpPr/>
              <p:nvPr/>
            </p:nvSpPr>
            <p:spPr>
              <a:xfrm>
                <a:off x="1657327" y="2101470"/>
                <a:ext cx="230741" cy="214762"/>
              </a:xfrm>
              <a:custGeom>
                <a:rect b="b" l="l" r="r" t="t"/>
                <a:pathLst>
                  <a:path extrusionOk="0" h="13360" w="14354">
                    <a:moveTo>
                      <a:pt x="7151" y="0"/>
                    </a:moveTo>
                    <a:cubicBezTo>
                      <a:pt x="3919" y="0"/>
                      <a:pt x="1083" y="2347"/>
                      <a:pt x="558" y="5621"/>
                    </a:cubicBezTo>
                    <a:cubicBezTo>
                      <a:pt x="0" y="9274"/>
                      <a:pt x="2489" y="12694"/>
                      <a:pt x="6118" y="13275"/>
                    </a:cubicBezTo>
                    <a:cubicBezTo>
                      <a:pt x="6475" y="13332"/>
                      <a:pt x="6830" y="13359"/>
                      <a:pt x="7179" y="13359"/>
                    </a:cubicBezTo>
                    <a:cubicBezTo>
                      <a:pt x="10412" y="13359"/>
                      <a:pt x="13247" y="11011"/>
                      <a:pt x="13772" y="7715"/>
                    </a:cubicBezTo>
                    <a:cubicBezTo>
                      <a:pt x="14354" y="4063"/>
                      <a:pt x="11865" y="643"/>
                      <a:pt x="8212" y="85"/>
                    </a:cubicBezTo>
                    <a:cubicBezTo>
                      <a:pt x="7855" y="28"/>
                      <a:pt x="7501" y="0"/>
                      <a:pt x="7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92" name="Google Shape;2992;p34"/>
            <p:cNvGrpSpPr/>
            <p:nvPr/>
          </p:nvGrpSpPr>
          <p:grpSpPr>
            <a:xfrm>
              <a:off x="-267214" y="4333343"/>
              <a:ext cx="1452345" cy="1450434"/>
              <a:chOff x="3007636" y="1529825"/>
              <a:chExt cx="1710452" cy="1708201"/>
            </a:xfrm>
          </p:grpSpPr>
          <p:sp>
            <p:nvSpPr>
              <p:cNvPr id="2993" name="Google Shape;2993;p34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34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34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34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34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34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34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34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34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34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34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34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34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34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34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8" name="Google Shape;3008;p34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34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34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34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34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3" name="Google Shape;3013;p34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4" name="Google Shape;3014;p34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34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34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34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8" name="Google Shape;3018;p34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9" name="Google Shape;3019;p34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34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1" name="Google Shape;3021;p34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2" name="Google Shape;3022;p34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34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34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34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34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34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34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34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34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34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34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34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34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34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34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34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34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34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34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34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42" name="Google Shape;3042;p34"/>
            <p:cNvGrpSpPr/>
            <p:nvPr/>
          </p:nvGrpSpPr>
          <p:grpSpPr>
            <a:xfrm>
              <a:off x="569091" y="2768257"/>
              <a:ext cx="1969361" cy="1003983"/>
              <a:chOff x="529500" y="1798295"/>
              <a:chExt cx="2203358" cy="1123275"/>
            </a:xfrm>
          </p:grpSpPr>
          <p:sp>
            <p:nvSpPr>
              <p:cNvPr id="3043" name="Google Shape;3043;p34"/>
              <p:cNvSpPr/>
              <p:nvPr/>
            </p:nvSpPr>
            <p:spPr>
              <a:xfrm>
                <a:off x="529500" y="1798569"/>
                <a:ext cx="1101716" cy="561580"/>
              </a:xfrm>
              <a:custGeom>
                <a:rect b="b" l="l" r="r" t="t"/>
                <a:pathLst>
                  <a:path extrusionOk="0" h="34935" w="68536">
                    <a:moveTo>
                      <a:pt x="67662" y="0"/>
                    </a:moveTo>
                    <a:cubicBezTo>
                      <a:pt x="65145" y="0"/>
                      <a:pt x="62456" y="361"/>
                      <a:pt x="59393" y="1132"/>
                    </a:cubicBezTo>
                    <a:cubicBezTo>
                      <a:pt x="57532" y="1574"/>
                      <a:pt x="55694" y="2132"/>
                      <a:pt x="53972" y="2807"/>
                    </a:cubicBezTo>
                    <a:cubicBezTo>
                      <a:pt x="36734" y="8948"/>
                      <a:pt x="15680" y="23814"/>
                      <a:pt x="14796" y="24442"/>
                    </a:cubicBezTo>
                    <a:lnTo>
                      <a:pt x="0" y="34934"/>
                    </a:lnTo>
                    <a:lnTo>
                      <a:pt x="20147" y="34934"/>
                    </a:lnTo>
                    <a:cubicBezTo>
                      <a:pt x="20147" y="34934"/>
                      <a:pt x="40875" y="20231"/>
                      <a:pt x="57090" y="14485"/>
                    </a:cubicBezTo>
                    <a:cubicBezTo>
                      <a:pt x="58486" y="13927"/>
                      <a:pt x="59974" y="13485"/>
                      <a:pt x="61510" y="13136"/>
                    </a:cubicBezTo>
                    <a:cubicBezTo>
                      <a:pt x="63743" y="12554"/>
                      <a:pt x="65837" y="12229"/>
                      <a:pt x="67698" y="12229"/>
                    </a:cubicBezTo>
                    <a:cubicBezTo>
                      <a:pt x="67977" y="12229"/>
                      <a:pt x="68256" y="12252"/>
                      <a:pt x="68536" y="12252"/>
                    </a:cubicBezTo>
                    <a:lnTo>
                      <a:pt x="68536" y="15"/>
                    </a:lnTo>
                    <a:cubicBezTo>
                      <a:pt x="68247" y="5"/>
                      <a:pt x="67955" y="0"/>
                      <a:pt x="67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34"/>
              <p:cNvSpPr/>
              <p:nvPr/>
            </p:nvSpPr>
            <p:spPr>
              <a:xfrm>
                <a:off x="1631142" y="2360103"/>
                <a:ext cx="1101346" cy="561323"/>
              </a:xfrm>
              <a:custGeom>
                <a:rect b="b" l="l" r="r" t="t"/>
                <a:pathLst>
                  <a:path extrusionOk="0" h="34919" w="68513">
                    <a:moveTo>
                      <a:pt x="48366" y="0"/>
                    </a:moveTo>
                    <a:cubicBezTo>
                      <a:pt x="48366" y="0"/>
                      <a:pt x="27638" y="14703"/>
                      <a:pt x="11446" y="20426"/>
                    </a:cubicBezTo>
                    <a:cubicBezTo>
                      <a:pt x="10027" y="20984"/>
                      <a:pt x="8562" y="21426"/>
                      <a:pt x="7026" y="21775"/>
                    </a:cubicBezTo>
                    <a:cubicBezTo>
                      <a:pt x="4770" y="22357"/>
                      <a:pt x="2676" y="22682"/>
                      <a:pt x="815" y="22682"/>
                    </a:cubicBezTo>
                    <a:cubicBezTo>
                      <a:pt x="536" y="22682"/>
                      <a:pt x="256" y="22659"/>
                      <a:pt x="1" y="22659"/>
                    </a:cubicBezTo>
                    <a:lnTo>
                      <a:pt x="1" y="34919"/>
                    </a:lnTo>
                    <a:lnTo>
                      <a:pt x="815" y="34919"/>
                    </a:lnTo>
                    <a:cubicBezTo>
                      <a:pt x="3327" y="34919"/>
                      <a:pt x="6049" y="34547"/>
                      <a:pt x="9120" y="33779"/>
                    </a:cubicBezTo>
                    <a:cubicBezTo>
                      <a:pt x="11004" y="33337"/>
                      <a:pt x="12819" y="32779"/>
                      <a:pt x="14564" y="32104"/>
                    </a:cubicBezTo>
                    <a:cubicBezTo>
                      <a:pt x="31802" y="25962"/>
                      <a:pt x="52856" y="11120"/>
                      <a:pt x="53740" y="10469"/>
                    </a:cubicBezTo>
                    <a:lnTo>
                      <a:pt x="68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34"/>
              <p:cNvSpPr/>
              <p:nvPr/>
            </p:nvSpPr>
            <p:spPr>
              <a:xfrm>
                <a:off x="1631142" y="1798295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690" y="0"/>
                    </a:moveTo>
                    <a:cubicBezTo>
                      <a:pt x="459" y="0"/>
                      <a:pt x="229" y="3"/>
                      <a:pt x="1" y="9"/>
                    </a:cubicBezTo>
                    <a:lnTo>
                      <a:pt x="1" y="12269"/>
                    </a:lnTo>
                    <a:cubicBezTo>
                      <a:pt x="280" y="12269"/>
                      <a:pt x="536" y="12246"/>
                      <a:pt x="815" y="12246"/>
                    </a:cubicBezTo>
                    <a:cubicBezTo>
                      <a:pt x="2676" y="12246"/>
                      <a:pt x="4770" y="12571"/>
                      <a:pt x="7026" y="13153"/>
                    </a:cubicBezTo>
                    <a:cubicBezTo>
                      <a:pt x="8538" y="13502"/>
                      <a:pt x="10027" y="13967"/>
                      <a:pt x="11446" y="14502"/>
                    </a:cubicBezTo>
                    <a:cubicBezTo>
                      <a:pt x="27638" y="20225"/>
                      <a:pt x="48366" y="34951"/>
                      <a:pt x="48366" y="34951"/>
                    </a:cubicBezTo>
                    <a:lnTo>
                      <a:pt x="68536" y="34951"/>
                    </a:lnTo>
                    <a:lnTo>
                      <a:pt x="53740" y="24459"/>
                    </a:lnTo>
                    <a:cubicBezTo>
                      <a:pt x="52856" y="23831"/>
                      <a:pt x="31802" y="8965"/>
                      <a:pt x="14564" y="2824"/>
                    </a:cubicBezTo>
                    <a:cubicBezTo>
                      <a:pt x="12842" y="2149"/>
                      <a:pt x="11004" y="1591"/>
                      <a:pt x="9120" y="1149"/>
                    </a:cubicBezTo>
                    <a:cubicBezTo>
                      <a:pt x="6004" y="359"/>
                      <a:pt x="3260" y="0"/>
                      <a:pt x="6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34"/>
              <p:cNvSpPr/>
              <p:nvPr/>
            </p:nvSpPr>
            <p:spPr>
              <a:xfrm>
                <a:off x="529500" y="2359717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0" y="1"/>
                    </a:moveTo>
                    <a:lnTo>
                      <a:pt x="14796" y="10493"/>
                    </a:lnTo>
                    <a:cubicBezTo>
                      <a:pt x="15680" y="11144"/>
                      <a:pt x="36734" y="25986"/>
                      <a:pt x="53972" y="32128"/>
                    </a:cubicBezTo>
                    <a:cubicBezTo>
                      <a:pt x="55694" y="32803"/>
                      <a:pt x="57532" y="33361"/>
                      <a:pt x="59393" y="33803"/>
                    </a:cubicBezTo>
                    <a:cubicBezTo>
                      <a:pt x="62530" y="34593"/>
                      <a:pt x="65276" y="34952"/>
                      <a:pt x="67846" y="34952"/>
                    </a:cubicBezTo>
                    <a:cubicBezTo>
                      <a:pt x="68077" y="34952"/>
                      <a:pt x="68307" y="34949"/>
                      <a:pt x="68536" y="34943"/>
                    </a:cubicBezTo>
                    <a:lnTo>
                      <a:pt x="68536" y="22683"/>
                    </a:lnTo>
                    <a:cubicBezTo>
                      <a:pt x="68256" y="22683"/>
                      <a:pt x="67977" y="22706"/>
                      <a:pt x="67698" y="22706"/>
                    </a:cubicBezTo>
                    <a:cubicBezTo>
                      <a:pt x="65837" y="22706"/>
                      <a:pt x="63743" y="22381"/>
                      <a:pt x="61510" y="21799"/>
                    </a:cubicBezTo>
                    <a:cubicBezTo>
                      <a:pt x="59974" y="21450"/>
                      <a:pt x="58486" y="21008"/>
                      <a:pt x="57090" y="20450"/>
                    </a:cubicBezTo>
                    <a:cubicBezTo>
                      <a:pt x="40875" y="14727"/>
                      <a:pt x="20147" y="1"/>
                      <a:pt x="20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34"/>
              <p:cNvSpPr/>
              <p:nvPr/>
            </p:nvSpPr>
            <p:spPr>
              <a:xfrm>
                <a:off x="853330" y="1995123"/>
                <a:ext cx="1555353" cy="729628"/>
              </a:xfrm>
              <a:custGeom>
                <a:rect b="b" l="l" r="r" t="t"/>
                <a:pathLst>
                  <a:path extrusionOk="0" h="45389" w="96756">
                    <a:moveTo>
                      <a:pt x="47552" y="1"/>
                    </a:moveTo>
                    <a:cubicBezTo>
                      <a:pt x="45691" y="1"/>
                      <a:pt x="43597" y="326"/>
                      <a:pt x="41364" y="908"/>
                    </a:cubicBezTo>
                    <a:cubicBezTo>
                      <a:pt x="39828" y="1257"/>
                      <a:pt x="38340" y="1722"/>
                      <a:pt x="36944" y="2257"/>
                    </a:cubicBezTo>
                    <a:cubicBezTo>
                      <a:pt x="20729" y="7980"/>
                      <a:pt x="1" y="22706"/>
                      <a:pt x="1" y="22706"/>
                    </a:cubicBezTo>
                    <a:cubicBezTo>
                      <a:pt x="1" y="22706"/>
                      <a:pt x="20729" y="37409"/>
                      <a:pt x="36944" y="43132"/>
                    </a:cubicBezTo>
                    <a:cubicBezTo>
                      <a:pt x="38340" y="43690"/>
                      <a:pt x="39828" y="44132"/>
                      <a:pt x="41364" y="44481"/>
                    </a:cubicBezTo>
                    <a:cubicBezTo>
                      <a:pt x="43597" y="45063"/>
                      <a:pt x="45691" y="45388"/>
                      <a:pt x="47552" y="45388"/>
                    </a:cubicBezTo>
                    <a:cubicBezTo>
                      <a:pt x="47831" y="45388"/>
                      <a:pt x="48110" y="45365"/>
                      <a:pt x="48390" y="45365"/>
                    </a:cubicBezTo>
                    <a:cubicBezTo>
                      <a:pt x="48645" y="45365"/>
                      <a:pt x="48925" y="45388"/>
                      <a:pt x="49204" y="45388"/>
                    </a:cubicBezTo>
                    <a:cubicBezTo>
                      <a:pt x="51065" y="45388"/>
                      <a:pt x="53159" y="45063"/>
                      <a:pt x="55415" y="44481"/>
                    </a:cubicBezTo>
                    <a:cubicBezTo>
                      <a:pt x="56927" y="44132"/>
                      <a:pt x="58416" y="43690"/>
                      <a:pt x="59835" y="43132"/>
                    </a:cubicBezTo>
                    <a:cubicBezTo>
                      <a:pt x="76027" y="37409"/>
                      <a:pt x="96755" y="22683"/>
                      <a:pt x="96755" y="22683"/>
                    </a:cubicBezTo>
                    <a:cubicBezTo>
                      <a:pt x="96755" y="22683"/>
                      <a:pt x="76027" y="7980"/>
                      <a:pt x="59835" y="2257"/>
                    </a:cubicBezTo>
                    <a:cubicBezTo>
                      <a:pt x="58416" y="1699"/>
                      <a:pt x="56927" y="1257"/>
                      <a:pt x="55415" y="908"/>
                    </a:cubicBezTo>
                    <a:cubicBezTo>
                      <a:pt x="53159" y="326"/>
                      <a:pt x="51065" y="1"/>
                      <a:pt x="49204" y="1"/>
                    </a:cubicBezTo>
                    <a:cubicBezTo>
                      <a:pt x="48925" y="1"/>
                      <a:pt x="48645" y="24"/>
                      <a:pt x="48390" y="24"/>
                    </a:cubicBezTo>
                    <a:cubicBezTo>
                      <a:pt x="48110" y="24"/>
                      <a:pt x="47831" y="1"/>
                      <a:pt x="47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8" name="Google Shape;3048;p34"/>
              <p:cNvSpPr/>
              <p:nvPr/>
            </p:nvSpPr>
            <p:spPr>
              <a:xfrm>
                <a:off x="1266548" y="1995879"/>
                <a:ext cx="364629" cy="364260"/>
              </a:xfrm>
              <a:custGeom>
                <a:rect b="b" l="l" r="r" t="t"/>
                <a:pathLst>
                  <a:path extrusionOk="0" h="22660" w="22683">
                    <a:moveTo>
                      <a:pt x="22683" y="0"/>
                    </a:moveTo>
                    <a:cubicBezTo>
                      <a:pt x="10143" y="0"/>
                      <a:pt x="0" y="10143"/>
                      <a:pt x="0" y="22659"/>
                    </a:cubicBezTo>
                    <a:lnTo>
                      <a:pt x="11632" y="22659"/>
                    </a:lnTo>
                    <a:cubicBezTo>
                      <a:pt x="11632" y="16587"/>
                      <a:pt x="16587" y="11632"/>
                      <a:pt x="22683" y="11632"/>
                    </a:cubicBezTo>
                    <a:lnTo>
                      <a:pt x="226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9" name="Google Shape;3049;p34"/>
              <p:cNvSpPr/>
              <p:nvPr/>
            </p:nvSpPr>
            <p:spPr>
              <a:xfrm>
                <a:off x="1630772" y="1995493"/>
                <a:ext cx="364629" cy="364645"/>
              </a:xfrm>
              <a:custGeom>
                <a:rect b="b" l="l" r="r" t="t"/>
                <a:pathLst>
                  <a:path extrusionOk="0" h="22684" w="22683">
                    <a:moveTo>
                      <a:pt x="0" y="1"/>
                    </a:moveTo>
                    <a:lnTo>
                      <a:pt x="0" y="11656"/>
                    </a:lnTo>
                    <a:cubicBezTo>
                      <a:pt x="6095" y="11656"/>
                      <a:pt x="11051" y="16588"/>
                      <a:pt x="11051" y="22683"/>
                    </a:cubicBezTo>
                    <a:lnTo>
                      <a:pt x="22683" y="22683"/>
                    </a:lnTo>
                    <a:cubicBezTo>
                      <a:pt x="22683" y="10167"/>
                      <a:pt x="12539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0" name="Google Shape;3050;p34"/>
              <p:cNvSpPr/>
              <p:nvPr/>
            </p:nvSpPr>
            <p:spPr>
              <a:xfrm>
                <a:off x="1266548" y="2360103"/>
                <a:ext cx="364259" cy="364629"/>
              </a:xfrm>
              <a:custGeom>
                <a:rect b="b" l="l" r="r" t="t"/>
                <a:pathLst>
                  <a:path extrusionOk="0" h="22683" w="22660">
                    <a:moveTo>
                      <a:pt x="0" y="0"/>
                    </a:moveTo>
                    <a:cubicBezTo>
                      <a:pt x="0" y="12539"/>
                      <a:pt x="10143" y="22682"/>
                      <a:pt x="22659" y="22682"/>
                    </a:cubicBezTo>
                    <a:lnTo>
                      <a:pt x="22659" y="11027"/>
                    </a:lnTo>
                    <a:cubicBezTo>
                      <a:pt x="16587" y="11027"/>
                      <a:pt x="11632" y="6095"/>
                      <a:pt x="116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1" name="Google Shape;3051;p34"/>
              <p:cNvSpPr/>
              <p:nvPr/>
            </p:nvSpPr>
            <p:spPr>
              <a:xfrm>
                <a:off x="1630772" y="2360103"/>
                <a:ext cx="364629" cy="364629"/>
              </a:xfrm>
              <a:custGeom>
                <a:rect b="b" l="l" r="r" t="t"/>
                <a:pathLst>
                  <a:path extrusionOk="0" h="22683" w="22683">
                    <a:moveTo>
                      <a:pt x="11051" y="0"/>
                    </a:moveTo>
                    <a:cubicBezTo>
                      <a:pt x="11051" y="6095"/>
                      <a:pt x="6095" y="11027"/>
                      <a:pt x="0" y="11027"/>
                    </a:cubicBezTo>
                    <a:lnTo>
                      <a:pt x="0" y="22682"/>
                    </a:lnTo>
                    <a:cubicBezTo>
                      <a:pt x="12539" y="22682"/>
                      <a:pt x="22683" y="12539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2" name="Google Shape;3052;p34"/>
              <p:cNvSpPr/>
              <p:nvPr/>
            </p:nvSpPr>
            <p:spPr>
              <a:xfrm>
                <a:off x="1429588" y="2183014"/>
                <a:ext cx="402775" cy="354566"/>
              </a:xfrm>
              <a:custGeom>
                <a:rect b="b" l="l" r="r" t="t"/>
                <a:pathLst>
                  <a:path extrusionOk="0" h="22057" w="25056">
                    <a:moveTo>
                      <a:pt x="12522" y="1"/>
                    </a:moveTo>
                    <a:cubicBezTo>
                      <a:pt x="11091" y="1"/>
                      <a:pt x="9636" y="281"/>
                      <a:pt x="8236" y="874"/>
                    </a:cubicBezTo>
                    <a:cubicBezTo>
                      <a:pt x="2629" y="3247"/>
                      <a:pt x="0" y="9714"/>
                      <a:pt x="2373" y="15321"/>
                    </a:cubicBezTo>
                    <a:cubicBezTo>
                      <a:pt x="4153" y="19527"/>
                      <a:pt x="8237" y="22057"/>
                      <a:pt x="12534" y="22057"/>
                    </a:cubicBezTo>
                    <a:cubicBezTo>
                      <a:pt x="13965" y="22057"/>
                      <a:pt x="15419" y="21776"/>
                      <a:pt x="16820" y="21183"/>
                    </a:cubicBezTo>
                    <a:cubicBezTo>
                      <a:pt x="22427" y="18810"/>
                      <a:pt x="25055" y="12343"/>
                      <a:pt x="22683" y="6736"/>
                    </a:cubicBezTo>
                    <a:cubicBezTo>
                      <a:pt x="20903" y="2531"/>
                      <a:pt x="16818" y="1"/>
                      <a:pt x="12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34"/>
              <p:cNvSpPr/>
              <p:nvPr/>
            </p:nvSpPr>
            <p:spPr>
              <a:xfrm>
                <a:off x="1657327" y="2101470"/>
                <a:ext cx="230741" cy="214762"/>
              </a:xfrm>
              <a:custGeom>
                <a:rect b="b" l="l" r="r" t="t"/>
                <a:pathLst>
                  <a:path extrusionOk="0" h="13360" w="14354">
                    <a:moveTo>
                      <a:pt x="7151" y="0"/>
                    </a:moveTo>
                    <a:cubicBezTo>
                      <a:pt x="3919" y="0"/>
                      <a:pt x="1083" y="2347"/>
                      <a:pt x="558" y="5621"/>
                    </a:cubicBezTo>
                    <a:cubicBezTo>
                      <a:pt x="0" y="9274"/>
                      <a:pt x="2489" y="12694"/>
                      <a:pt x="6118" y="13275"/>
                    </a:cubicBezTo>
                    <a:cubicBezTo>
                      <a:pt x="6475" y="13332"/>
                      <a:pt x="6830" y="13359"/>
                      <a:pt x="7179" y="13359"/>
                    </a:cubicBezTo>
                    <a:cubicBezTo>
                      <a:pt x="10412" y="13359"/>
                      <a:pt x="13247" y="11011"/>
                      <a:pt x="13772" y="7715"/>
                    </a:cubicBezTo>
                    <a:cubicBezTo>
                      <a:pt x="14354" y="4063"/>
                      <a:pt x="11865" y="643"/>
                      <a:pt x="8212" y="85"/>
                    </a:cubicBezTo>
                    <a:cubicBezTo>
                      <a:pt x="7855" y="28"/>
                      <a:pt x="7501" y="0"/>
                      <a:pt x="7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54" name="Google Shape;3054;p34"/>
            <p:cNvSpPr/>
            <p:nvPr/>
          </p:nvSpPr>
          <p:spPr>
            <a:xfrm rot="2700000">
              <a:off x="982300" y="1161603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34"/>
            <p:cNvSpPr/>
            <p:nvPr/>
          </p:nvSpPr>
          <p:spPr>
            <a:xfrm rot="2700000">
              <a:off x="1783651" y="4128197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56" name="Google Shape;3056;p34"/>
            <p:cNvGrpSpPr/>
            <p:nvPr/>
          </p:nvGrpSpPr>
          <p:grpSpPr>
            <a:xfrm>
              <a:off x="1164936" y="179393"/>
              <a:ext cx="1452345" cy="1450434"/>
              <a:chOff x="3007636" y="1529825"/>
              <a:chExt cx="1710452" cy="1708201"/>
            </a:xfrm>
          </p:grpSpPr>
          <p:sp>
            <p:nvSpPr>
              <p:cNvPr id="3057" name="Google Shape;3057;p34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34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34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34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34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34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34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34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34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34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34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34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34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34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34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34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34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34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34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34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34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34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34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0" name="Google Shape;3080;p34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1" name="Google Shape;3081;p34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2" name="Google Shape;3082;p34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34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4" name="Google Shape;3084;p34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5" name="Google Shape;3085;p34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34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34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8" name="Google Shape;3088;p34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9" name="Google Shape;3089;p34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34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34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2" name="Google Shape;3092;p34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3" name="Google Shape;3093;p34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4" name="Google Shape;3094;p34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5" name="Google Shape;3095;p34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6" name="Google Shape;3096;p34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34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34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34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34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34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34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34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34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34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106" name="Google Shape;3106;p34"/>
          <p:cNvPicPr preferRelativeResize="0"/>
          <p:nvPr/>
        </p:nvPicPr>
        <p:blipFill rotWithShape="1">
          <a:blip r:embed="rId3">
            <a:alphaModFix/>
          </a:blip>
          <a:srcRect b="19505" l="1100" r="24060" t="16832"/>
          <a:stretch/>
        </p:blipFill>
        <p:spPr>
          <a:xfrm>
            <a:off x="3105950" y="1273225"/>
            <a:ext cx="5550700" cy="314704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35"/>
          <p:cNvSpPr txBox="1"/>
          <p:nvPr>
            <p:ph type="title"/>
          </p:nvPr>
        </p:nvSpPr>
        <p:spPr>
          <a:xfrm flipH="1">
            <a:off x="1935625" y="746551"/>
            <a:ext cx="3540300" cy="4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BUSINESS OBJECTIVE</a:t>
            </a:r>
            <a:endParaRPr sz="2000"/>
          </a:p>
        </p:txBody>
      </p:sp>
      <p:sp>
        <p:nvSpPr>
          <p:cNvPr id="3112" name="Google Shape;3112;p35"/>
          <p:cNvSpPr txBox="1"/>
          <p:nvPr>
            <p:ph idx="2" type="title"/>
          </p:nvPr>
        </p:nvSpPr>
        <p:spPr>
          <a:xfrm flipH="1">
            <a:off x="1196600" y="746550"/>
            <a:ext cx="648600" cy="5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01</a:t>
            </a:r>
            <a:endParaRPr sz="2300"/>
          </a:p>
        </p:txBody>
      </p:sp>
      <p:grpSp>
        <p:nvGrpSpPr>
          <p:cNvPr id="3113" name="Google Shape;3113;p35"/>
          <p:cNvGrpSpPr/>
          <p:nvPr/>
        </p:nvGrpSpPr>
        <p:grpSpPr>
          <a:xfrm>
            <a:off x="184204" y="0"/>
            <a:ext cx="9564598" cy="5488875"/>
            <a:chOff x="184204" y="0"/>
            <a:chExt cx="9564598" cy="5488875"/>
          </a:xfrm>
        </p:grpSpPr>
        <p:sp>
          <p:nvSpPr>
            <p:cNvPr id="3114" name="Google Shape;3114;p35"/>
            <p:cNvSpPr/>
            <p:nvPr/>
          </p:nvSpPr>
          <p:spPr>
            <a:xfrm>
              <a:off x="7446275" y="0"/>
              <a:ext cx="1697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35"/>
            <p:cNvSpPr/>
            <p:nvPr/>
          </p:nvSpPr>
          <p:spPr>
            <a:xfrm rot="2700000">
              <a:off x="7855975" y="4109191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35"/>
            <p:cNvSpPr/>
            <p:nvPr/>
          </p:nvSpPr>
          <p:spPr>
            <a:xfrm rot="2700000">
              <a:off x="305751" y="2157397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17" name="Google Shape;3117;p35"/>
            <p:cNvGrpSpPr/>
            <p:nvPr/>
          </p:nvGrpSpPr>
          <p:grpSpPr>
            <a:xfrm>
              <a:off x="7704611" y="1846530"/>
              <a:ext cx="1452345" cy="1450434"/>
              <a:chOff x="3007636" y="1529825"/>
              <a:chExt cx="1710452" cy="1708201"/>
            </a:xfrm>
          </p:grpSpPr>
          <p:sp>
            <p:nvSpPr>
              <p:cNvPr id="3118" name="Google Shape;3118;p35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35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35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35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35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35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35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35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35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35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35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35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35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35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35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35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35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35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35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35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35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35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35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35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35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35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35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35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35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35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35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35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35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35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35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35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35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35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35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35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35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35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35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35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35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35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35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35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35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67" name="Google Shape;3167;p35"/>
            <p:cNvGrpSpPr/>
            <p:nvPr/>
          </p:nvGrpSpPr>
          <p:grpSpPr>
            <a:xfrm>
              <a:off x="7779441" y="539495"/>
              <a:ext cx="1969361" cy="1003983"/>
              <a:chOff x="529500" y="1798295"/>
              <a:chExt cx="2203358" cy="1123275"/>
            </a:xfrm>
          </p:grpSpPr>
          <p:sp>
            <p:nvSpPr>
              <p:cNvPr id="3168" name="Google Shape;3168;p35"/>
              <p:cNvSpPr/>
              <p:nvPr/>
            </p:nvSpPr>
            <p:spPr>
              <a:xfrm>
                <a:off x="529500" y="1798569"/>
                <a:ext cx="1101716" cy="561580"/>
              </a:xfrm>
              <a:custGeom>
                <a:rect b="b" l="l" r="r" t="t"/>
                <a:pathLst>
                  <a:path extrusionOk="0" h="34935" w="68536">
                    <a:moveTo>
                      <a:pt x="67662" y="0"/>
                    </a:moveTo>
                    <a:cubicBezTo>
                      <a:pt x="65145" y="0"/>
                      <a:pt x="62456" y="361"/>
                      <a:pt x="59393" y="1132"/>
                    </a:cubicBezTo>
                    <a:cubicBezTo>
                      <a:pt x="57532" y="1574"/>
                      <a:pt x="55694" y="2132"/>
                      <a:pt x="53972" y="2807"/>
                    </a:cubicBezTo>
                    <a:cubicBezTo>
                      <a:pt x="36734" y="8948"/>
                      <a:pt x="15680" y="23814"/>
                      <a:pt x="14796" y="24442"/>
                    </a:cubicBezTo>
                    <a:lnTo>
                      <a:pt x="0" y="34934"/>
                    </a:lnTo>
                    <a:lnTo>
                      <a:pt x="20147" y="34934"/>
                    </a:lnTo>
                    <a:cubicBezTo>
                      <a:pt x="20147" y="34934"/>
                      <a:pt x="40875" y="20231"/>
                      <a:pt x="57090" y="14485"/>
                    </a:cubicBezTo>
                    <a:cubicBezTo>
                      <a:pt x="58486" y="13927"/>
                      <a:pt x="59974" y="13485"/>
                      <a:pt x="61510" y="13136"/>
                    </a:cubicBezTo>
                    <a:cubicBezTo>
                      <a:pt x="63743" y="12554"/>
                      <a:pt x="65837" y="12229"/>
                      <a:pt x="67698" y="12229"/>
                    </a:cubicBezTo>
                    <a:cubicBezTo>
                      <a:pt x="67977" y="12229"/>
                      <a:pt x="68256" y="12252"/>
                      <a:pt x="68536" y="12252"/>
                    </a:cubicBezTo>
                    <a:lnTo>
                      <a:pt x="68536" y="15"/>
                    </a:lnTo>
                    <a:cubicBezTo>
                      <a:pt x="68247" y="5"/>
                      <a:pt x="67955" y="0"/>
                      <a:pt x="67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35"/>
              <p:cNvSpPr/>
              <p:nvPr/>
            </p:nvSpPr>
            <p:spPr>
              <a:xfrm>
                <a:off x="1631142" y="2360103"/>
                <a:ext cx="1101346" cy="561323"/>
              </a:xfrm>
              <a:custGeom>
                <a:rect b="b" l="l" r="r" t="t"/>
                <a:pathLst>
                  <a:path extrusionOk="0" h="34919" w="68513">
                    <a:moveTo>
                      <a:pt x="48366" y="0"/>
                    </a:moveTo>
                    <a:cubicBezTo>
                      <a:pt x="48366" y="0"/>
                      <a:pt x="27638" y="14703"/>
                      <a:pt x="11446" y="20426"/>
                    </a:cubicBezTo>
                    <a:cubicBezTo>
                      <a:pt x="10027" y="20984"/>
                      <a:pt x="8562" y="21426"/>
                      <a:pt x="7026" y="21775"/>
                    </a:cubicBezTo>
                    <a:cubicBezTo>
                      <a:pt x="4770" y="22357"/>
                      <a:pt x="2676" y="22682"/>
                      <a:pt x="815" y="22682"/>
                    </a:cubicBezTo>
                    <a:cubicBezTo>
                      <a:pt x="536" y="22682"/>
                      <a:pt x="256" y="22659"/>
                      <a:pt x="1" y="22659"/>
                    </a:cubicBezTo>
                    <a:lnTo>
                      <a:pt x="1" y="34919"/>
                    </a:lnTo>
                    <a:lnTo>
                      <a:pt x="815" y="34919"/>
                    </a:lnTo>
                    <a:cubicBezTo>
                      <a:pt x="3327" y="34919"/>
                      <a:pt x="6049" y="34547"/>
                      <a:pt x="9120" y="33779"/>
                    </a:cubicBezTo>
                    <a:cubicBezTo>
                      <a:pt x="11004" y="33337"/>
                      <a:pt x="12819" y="32779"/>
                      <a:pt x="14564" y="32104"/>
                    </a:cubicBezTo>
                    <a:cubicBezTo>
                      <a:pt x="31802" y="25962"/>
                      <a:pt x="52856" y="11120"/>
                      <a:pt x="53740" y="10469"/>
                    </a:cubicBezTo>
                    <a:lnTo>
                      <a:pt x="68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35"/>
              <p:cNvSpPr/>
              <p:nvPr/>
            </p:nvSpPr>
            <p:spPr>
              <a:xfrm>
                <a:off x="1631142" y="1798295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690" y="0"/>
                    </a:moveTo>
                    <a:cubicBezTo>
                      <a:pt x="459" y="0"/>
                      <a:pt x="229" y="3"/>
                      <a:pt x="1" y="9"/>
                    </a:cubicBezTo>
                    <a:lnTo>
                      <a:pt x="1" y="12269"/>
                    </a:lnTo>
                    <a:cubicBezTo>
                      <a:pt x="280" y="12269"/>
                      <a:pt x="536" y="12246"/>
                      <a:pt x="815" y="12246"/>
                    </a:cubicBezTo>
                    <a:cubicBezTo>
                      <a:pt x="2676" y="12246"/>
                      <a:pt x="4770" y="12571"/>
                      <a:pt x="7026" y="13153"/>
                    </a:cubicBezTo>
                    <a:cubicBezTo>
                      <a:pt x="8538" y="13502"/>
                      <a:pt x="10027" y="13967"/>
                      <a:pt x="11446" y="14502"/>
                    </a:cubicBezTo>
                    <a:cubicBezTo>
                      <a:pt x="27638" y="20225"/>
                      <a:pt x="48366" y="34951"/>
                      <a:pt x="48366" y="34951"/>
                    </a:cubicBezTo>
                    <a:lnTo>
                      <a:pt x="68536" y="34951"/>
                    </a:lnTo>
                    <a:lnTo>
                      <a:pt x="53740" y="24459"/>
                    </a:lnTo>
                    <a:cubicBezTo>
                      <a:pt x="52856" y="23831"/>
                      <a:pt x="31802" y="8965"/>
                      <a:pt x="14564" y="2824"/>
                    </a:cubicBezTo>
                    <a:cubicBezTo>
                      <a:pt x="12842" y="2149"/>
                      <a:pt x="11004" y="1591"/>
                      <a:pt x="9120" y="1149"/>
                    </a:cubicBezTo>
                    <a:cubicBezTo>
                      <a:pt x="6004" y="359"/>
                      <a:pt x="3260" y="0"/>
                      <a:pt x="6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35"/>
              <p:cNvSpPr/>
              <p:nvPr/>
            </p:nvSpPr>
            <p:spPr>
              <a:xfrm>
                <a:off x="529500" y="2359717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0" y="1"/>
                    </a:moveTo>
                    <a:lnTo>
                      <a:pt x="14796" y="10493"/>
                    </a:lnTo>
                    <a:cubicBezTo>
                      <a:pt x="15680" y="11144"/>
                      <a:pt x="36734" y="25986"/>
                      <a:pt x="53972" y="32128"/>
                    </a:cubicBezTo>
                    <a:cubicBezTo>
                      <a:pt x="55694" y="32803"/>
                      <a:pt x="57532" y="33361"/>
                      <a:pt x="59393" y="33803"/>
                    </a:cubicBezTo>
                    <a:cubicBezTo>
                      <a:pt x="62530" y="34593"/>
                      <a:pt x="65276" y="34952"/>
                      <a:pt x="67846" y="34952"/>
                    </a:cubicBezTo>
                    <a:cubicBezTo>
                      <a:pt x="68077" y="34952"/>
                      <a:pt x="68307" y="34949"/>
                      <a:pt x="68536" y="34943"/>
                    </a:cubicBezTo>
                    <a:lnTo>
                      <a:pt x="68536" y="22683"/>
                    </a:lnTo>
                    <a:cubicBezTo>
                      <a:pt x="68256" y="22683"/>
                      <a:pt x="67977" y="22706"/>
                      <a:pt x="67698" y="22706"/>
                    </a:cubicBezTo>
                    <a:cubicBezTo>
                      <a:pt x="65837" y="22706"/>
                      <a:pt x="63743" y="22381"/>
                      <a:pt x="61510" y="21799"/>
                    </a:cubicBezTo>
                    <a:cubicBezTo>
                      <a:pt x="59974" y="21450"/>
                      <a:pt x="58486" y="21008"/>
                      <a:pt x="57090" y="20450"/>
                    </a:cubicBezTo>
                    <a:cubicBezTo>
                      <a:pt x="40875" y="14727"/>
                      <a:pt x="20147" y="1"/>
                      <a:pt x="20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35"/>
              <p:cNvSpPr/>
              <p:nvPr/>
            </p:nvSpPr>
            <p:spPr>
              <a:xfrm>
                <a:off x="853330" y="1995123"/>
                <a:ext cx="1555353" cy="729628"/>
              </a:xfrm>
              <a:custGeom>
                <a:rect b="b" l="l" r="r" t="t"/>
                <a:pathLst>
                  <a:path extrusionOk="0" h="45389" w="96756">
                    <a:moveTo>
                      <a:pt x="47552" y="1"/>
                    </a:moveTo>
                    <a:cubicBezTo>
                      <a:pt x="45691" y="1"/>
                      <a:pt x="43597" y="326"/>
                      <a:pt x="41364" y="908"/>
                    </a:cubicBezTo>
                    <a:cubicBezTo>
                      <a:pt x="39828" y="1257"/>
                      <a:pt x="38340" y="1722"/>
                      <a:pt x="36944" y="2257"/>
                    </a:cubicBezTo>
                    <a:cubicBezTo>
                      <a:pt x="20729" y="7980"/>
                      <a:pt x="1" y="22706"/>
                      <a:pt x="1" y="22706"/>
                    </a:cubicBezTo>
                    <a:cubicBezTo>
                      <a:pt x="1" y="22706"/>
                      <a:pt x="20729" y="37409"/>
                      <a:pt x="36944" y="43132"/>
                    </a:cubicBezTo>
                    <a:cubicBezTo>
                      <a:pt x="38340" y="43690"/>
                      <a:pt x="39828" y="44132"/>
                      <a:pt x="41364" y="44481"/>
                    </a:cubicBezTo>
                    <a:cubicBezTo>
                      <a:pt x="43597" y="45063"/>
                      <a:pt x="45691" y="45388"/>
                      <a:pt x="47552" y="45388"/>
                    </a:cubicBezTo>
                    <a:cubicBezTo>
                      <a:pt x="47831" y="45388"/>
                      <a:pt x="48110" y="45365"/>
                      <a:pt x="48390" y="45365"/>
                    </a:cubicBezTo>
                    <a:cubicBezTo>
                      <a:pt x="48645" y="45365"/>
                      <a:pt x="48925" y="45388"/>
                      <a:pt x="49204" y="45388"/>
                    </a:cubicBezTo>
                    <a:cubicBezTo>
                      <a:pt x="51065" y="45388"/>
                      <a:pt x="53159" y="45063"/>
                      <a:pt x="55415" y="44481"/>
                    </a:cubicBezTo>
                    <a:cubicBezTo>
                      <a:pt x="56927" y="44132"/>
                      <a:pt x="58416" y="43690"/>
                      <a:pt x="59835" y="43132"/>
                    </a:cubicBezTo>
                    <a:cubicBezTo>
                      <a:pt x="76027" y="37409"/>
                      <a:pt x="96755" y="22683"/>
                      <a:pt x="96755" y="22683"/>
                    </a:cubicBezTo>
                    <a:cubicBezTo>
                      <a:pt x="96755" y="22683"/>
                      <a:pt x="76027" y="7980"/>
                      <a:pt x="59835" y="2257"/>
                    </a:cubicBezTo>
                    <a:cubicBezTo>
                      <a:pt x="58416" y="1699"/>
                      <a:pt x="56927" y="1257"/>
                      <a:pt x="55415" y="908"/>
                    </a:cubicBezTo>
                    <a:cubicBezTo>
                      <a:pt x="53159" y="326"/>
                      <a:pt x="51065" y="1"/>
                      <a:pt x="49204" y="1"/>
                    </a:cubicBezTo>
                    <a:cubicBezTo>
                      <a:pt x="48925" y="1"/>
                      <a:pt x="48645" y="24"/>
                      <a:pt x="48390" y="24"/>
                    </a:cubicBezTo>
                    <a:cubicBezTo>
                      <a:pt x="48110" y="24"/>
                      <a:pt x="47831" y="1"/>
                      <a:pt x="47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35"/>
              <p:cNvSpPr/>
              <p:nvPr/>
            </p:nvSpPr>
            <p:spPr>
              <a:xfrm>
                <a:off x="1266548" y="1995879"/>
                <a:ext cx="364629" cy="364260"/>
              </a:xfrm>
              <a:custGeom>
                <a:rect b="b" l="l" r="r" t="t"/>
                <a:pathLst>
                  <a:path extrusionOk="0" h="22660" w="22683">
                    <a:moveTo>
                      <a:pt x="22683" y="0"/>
                    </a:moveTo>
                    <a:cubicBezTo>
                      <a:pt x="10143" y="0"/>
                      <a:pt x="0" y="10143"/>
                      <a:pt x="0" y="22659"/>
                    </a:cubicBezTo>
                    <a:lnTo>
                      <a:pt x="11632" y="22659"/>
                    </a:lnTo>
                    <a:cubicBezTo>
                      <a:pt x="11632" y="16587"/>
                      <a:pt x="16587" y="11632"/>
                      <a:pt x="22683" y="11632"/>
                    </a:cubicBezTo>
                    <a:lnTo>
                      <a:pt x="226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35"/>
              <p:cNvSpPr/>
              <p:nvPr/>
            </p:nvSpPr>
            <p:spPr>
              <a:xfrm>
                <a:off x="1630772" y="1995493"/>
                <a:ext cx="364629" cy="364645"/>
              </a:xfrm>
              <a:custGeom>
                <a:rect b="b" l="l" r="r" t="t"/>
                <a:pathLst>
                  <a:path extrusionOk="0" h="22684" w="22683">
                    <a:moveTo>
                      <a:pt x="0" y="1"/>
                    </a:moveTo>
                    <a:lnTo>
                      <a:pt x="0" y="11656"/>
                    </a:lnTo>
                    <a:cubicBezTo>
                      <a:pt x="6095" y="11656"/>
                      <a:pt x="11051" y="16588"/>
                      <a:pt x="11051" y="22683"/>
                    </a:cubicBezTo>
                    <a:lnTo>
                      <a:pt x="22683" y="22683"/>
                    </a:lnTo>
                    <a:cubicBezTo>
                      <a:pt x="22683" y="10167"/>
                      <a:pt x="12539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35"/>
              <p:cNvSpPr/>
              <p:nvPr/>
            </p:nvSpPr>
            <p:spPr>
              <a:xfrm>
                <a:off x="1266548" y="2360103"/>
                <a:ext cx="364259" cy="364629"/>
              </a:xfrm>
              <a:custGeom>
                <a:rect b="b" l="l" r="r" t="t"/>
                <a:pathLst>
                  <a:path extrusionOk="0" h="22683" w="22660">
                    <a:moveTo>
                      <a:pt x="0" y="0"/>
                    </a:moveTo>
                    <a:cubicBezTo>
                      <a:pt x="0" y="12539"/>
                      <a:pt x="10143" y="22682"/>
                      <a:pt x="22659" y="22682"/>
                    </a:cubicBezTo>
                    <a:lnTo>
                      <a:pt x="22659" y="11027"/>
                    </a:lnTo>
                    <a:cubicBezTo>
                      <a:pt x="16587" y="11027"/>
                      <a:pt x="11632" y="6095"/>
                      <a:pt x="116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35"/>
              <p:cNvSpPr/>
              <p:nvPr/>
            </p:nvSpPr>
            <p:spPr>
              <a:xfrm>
                <a:off x="1630772" y="2360103"/>
                <a:ext cx="364629" cy="364629"/>
              </a:xfrm>
              <a:custGeom>
                <a:rect b="b" l="l" r="r" t="t"/>
                <a:pathLst>
                  <a:path extrusionOk="0" h="22683" w="22683">
                    <a:moveTo>
                      <a:pt x="11051" y="0"/>
                    </a:moveTo>
                    <a:cubicBezTo>
                      <a:pt x="11051" y="6095"/>
                      <a:pt x="6095" y="11027"/>
                      <a:pt x="0" y="11027"/>
                    </a:cubicBezTo>
                    <a:lnTo>
                      <a:pt x="0" y="22682"/>
                    </a:lnTo>
                    <a:cubicBezTo>
                      <a:pt x="12539" y="22682"/>
                      <a:pt x="22683" y="12539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35"/>
              <p:cNvSpPr/>
              <p:nvPr/>
            </p:nvSpPr>
            <p:spPr>
              <a:xfrm>
                <a:off x="1429588" y="2183014"/>
                <a:ext cx="402775" cy="354566"/>
              </a:xfrm>
              <a:custGeom>
                <a:rect b="b" l="l" r="r" t="t"/>
                <a:pathLst>
                  <a:path extrusionOk="0" h="22057" w="25056">
                    <a:moveTo>
                      <a:pt x="12522" y="1"/>
                    </a:moveTo>
                    <a:cubicBezTo>
                      <a:pt x="11091" y="1"/>
                      <a:pt x="9636" y="281"/>
                      <a:pt x="8236" y="874"/>
                    </a:cubicBezTo>
                    <a:cubicBezTo>
                      <a:pt x="2629" y="3247"/>
                      <a:pt x="0" y="9714"/>
                      <a:pt x="2373" y="15321"/>
                    </a:cubicBezTo>
                    <a:cubicBezTo>
                      <a:pt x="4153" y="19527"/>
                      <a:pt x="8237" y="22057"/>
                      <a:pt x="12534" y="22057"/>
                    </a:cubicBezTo>
                    <a:cubicBezTo>
                      <a:pt x="13965" y="22057"/>
                      <a:pt x="15419" y="21776"/>
                      <a:pt x="16820" y="21183"/>
                    </a:cubicBezTo>
                    <a:cubicBezTo>
                      <a:pt x="22427" y="18810"/>
                      <a:pt x="25055" y="12343"/>
                      <a:pt x="22683" y="6736"/>
                    </a:cubicBezTo>
                    <a:cubicBezTo>
                      <a:pt x="20903" y="2531"/>
                      <a:pt x="16818" y="1"/>
                      <a:pt x="12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35"/>
              <p:cNvSpPr/>
              <p:nvPr/>
            </p:nvSpPr>
            <p:spPr>
              <a:xfrm>
                <a:off x="1657327" y="2101470"/>
                <a:ext cx="230741" cy="214762"/>
              </a:xfrm>
              <a:custGeom>
                <a:rect b="b" l="l" r="r" t="t"/>
                <a:pathLst>
                  <a:path extrusionOk="0" h="13360" w="14354">
                    <a:moveTo>
                      <a:pt x="7151" y="0"/>
                    </a:moveTo>
                    <a:cubicBezTo>
                      <a:pt x="3919" y="0"/>
                      <a:pt x="1083" y="2347"/>
                      <a:pt x="558" y="5621"/>
                    </a:cubicBezTo>
                    <a:cubicBezTo>
                      <a:pt x="0" y="9274"/>
                      <a:pt x="2489" y="12694"/>
                      <a:pt x="6118" y="13275"/>
                    </a:cubicBezTo>
                    <a:cubicBezTo>
                      <a:pt x="6475" y="13332"/>
                      <a:pt x="6830" y="13359"/>
                      <a:pt x="7179" y="13359"/>
                    </a:cubicBezTo>
                    <a:cubicBezTo>
                      <a:pt x="10412" y="13359"/>
                      <a:pt x="13247" y="11011"/>
                      <a:pt x="13772" y="7715"/>
                    </a:cubicBezTo>
                    <a:cubicBezTo>
                      <a:pt x="14354" y="4063"/>
                      <a:pt x="11865" y="643"/>
                      <a:pt x="8212" y="85"/>
                    </a:cubicBezTo>
                    <a:cubicBezTo>
                      <a:pt x="7855" y="28"/>
                      <a:pt x="7501" y="0"/>
                      <a:pt x="7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79" name="Google Shape;3179;p35"/>
          <p:cNvSpPr txBox="1"/>
          <p:nvPr>
            <p:ph idx="4294967295" type="subTitle"/>
          </p:nvPr>
        </p:nvSpPr>
        <p:spPr>
          <a:xfrm>
            <a:off x="1196600" y="1667525"/>
            <a:ext cx="6131100" cy="12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enhance the inclusivity and independence of people with visual disabilities by providing a product that converts visuals into real-time audio for a descriptive sense of their surroundings.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prototype aims to allow them to navigate and engage with their surroundings, make informed decisions, and participate more actively in various activities, including education, employment, and social interaction</a:t>
            </a: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CC4125"/>
                </a:solidFill>
                <a:latin typeface="Arial"/>
                <a:ea typeface="Arial"/>
                <a:cs typeface="Arial"/>
                <a:sym typeface="Arial"/>
              </a:rPr>
              <a:t>“W.H.O says, 40-50 million of the world population is blind!”</a:t>
            </a:r>
            <a:endParaRPr b="1" i="1">
              <a:solidFill>
                <a:srgbClr val="CC412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i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3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36"/>
          <p:cNvSpPr txBox="1"/>
          <p:nvPr>
            <p:ph type="title"/>
          </p:nvPr>
        </p:nvSpPr>
        <p:spPr>
          <a:xfrm>
            <a:off x="1479850" y="356525"/>
            <a:ext cx="55092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Understand the Data</a:t>
            </a:r>
            <a:endParaRPr sz="2000"/>
          </a:p>
        </p:txBody>
      </p:sp>
      <p:grpSp>
        <p:nvGrpSpPr>
          <p:cNvPr id="3185" name="Google Shape;3185;p36"/>
          <p:cNvGrpSpPr/>
          <p:nvPr/>
        </p:nvGrpSpPr>
        <p:grpSpPr>
          <a:xfrm>
            <a:off x="6229125" y="-506863"/>
            <a:ext cx="3475627" cy="5898194"/>
            <a:chOff x="6229125" y="-506863"/>
            <a:chExt cx="3475627" cy="5898194"/>
          </a:xfrm>
        </p:grpSpPr>
        <p:sp>
          <p:nvSpPr>
            <p:cNvPr id="3186" name="Google Shape;3186;p36"/>
            <p:cNvSpPr/>
            <p:nvPr/>
          </p:nvSpPr>
          <p:spPr>
            <a:xfrm>
              <a:off x="6229125" y="0"/>
              <a:ext cx="29148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36"/>
            <p:cNvSpPr/>
            <p:nvPr/>
          </p:nvSpPr>
          <p:spPr>
            <a:xfrm rot="2700000">
              <a:off x="8035225" y="1225128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36"/>
            <p:cNvSpPr/>
            <p:nvPr/>
          </p:nvSpPr>
          <p:spPr>
            <a:xfrm rot="2700000">
              <a:off x="6780876" y="4682134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89" name="Google Shape;3189;p36"/>
            <p:cNvGrpSpPr/>
            <p:nvPr/>
          </p:nvGrpSpPr>
          <p:grpSpPr>
            <a:xfrm>
              <a:off x="6735536" y="2566905"/>
              <a:ext cx="1452345" cy="1450434"/>
              <a:chOff x="3007636" y="1529825"/>
              <a:chExt cx="1710452" cy="1708201"/>
            </a:xfrm>
          </p:grpSpPr>
          <p:sp>
            <p:nvSpPr>
              <p:cNvPr id="3190" name="Google Shape;3190;p36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36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36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36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36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36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36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36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36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36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36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36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36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36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36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36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36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36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36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36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36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36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36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36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36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36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36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36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36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36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36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36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36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36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36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36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36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36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36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36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36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36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36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36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36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36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36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36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36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39" name="Google Shape;3239;p36"/>
            <p:cNvGrpSpPr/>
            <p:nvPr/>
          </p:nvGrpSpPr>
          <p:grpSpPr>
            <a:xfrm>
              <a:off x="7735391" y="3792907"/>
              <a:ext cx="1969361" cy="1003983"/>
              <a:chOff x="529500" y="1798295"/>
              <a:chExt cx="2203358" cy="1123275"/>
            </a:xfrm>
          </p:grpSpPr>
          <p:sp>
            <p:nvSpPr>
              <p:cNvPr id="3240" name="Google Shape;3240;p36"/>
              <p:cNvSpPr/>
              <p:nvPr/>
            </p:nvSpPr>
            <p:spPr>
              <a:xfrm>
                <a:off x="529500" y="1798569"/>
                <a:ext cx="1101716" cy="561580"/>
              </a:xfrm>
              <a:custGeom>
                <a:rect b="b" l="l" r="r" t="t"/>
                <a:pathLst>
                  <a:path extrusionOk="0" h="34935" w="68536">
                    <a:moveTo>
                      <a:pt x="67662" y="0"/>
                    </a:moveTo>
                    <a:cubicBezTo>
                      <a:pt x="65145" y="0"/>
                      <a:pt x="62456" y="361"/>
                      <a:pt x="59393" y="1132"/>
                    </a:cubicBezTo>
                    <a:cubicBezTo>
                      <a:pt x="57532" y="1574"/>
                      <a:pt x="55694" y="2132"/>
                      <a:pt x="53972" y="2807"/>
                    </a:cubicBezTo>
                    <a:cubicBezTo>
                      <a:pt x="36734" y="8948"/>
                      <a:pt x="15680" y="23814"/>
                      <a:pt x="14796" y="24442"/>
                    </a:cubicBezTo>
                    <a:lnTo>
                      <a:pt x="0" y="34934"/>
                    </a:lnTo>
                    <a:lnTo>
                      <a:pt x="20147" y="34934"/>
                    </a:lnTo>
                    <a:cubicBezTo>
                      <a:pt x="20147" y="34934"/>
                      <a:pt x="40875" y="20231"/>
                      <a:pt x="57090" y="14485"/>
                    </a:cubicBezTo>
                    <a:cubicBezTo>
                      <a:pt x="58486" y="13927"/>
                      <a:pt x="59974" y="13485"/>
                      <a:pt x="61510" y="13136"/>
                    </a:cubicBezTo>
                    <a:cubicBezTo>
                      <a:pt x="63743" y="12554"/>
                      <a:pt x="65837" y="12229"/>
                      <a:pt x="67698" y="12229"/>
                    </a:cubicBezTo>
                    <a:cubicBezTo>
                      <a:pt x="67977" y="12229"/>
                      <a:pt x="68256" y="12252"/>
                      <a:pt x="68536" y="12252"/>
                    </a:cubicBezTo>
                    <a:lnTo>
                      <a:pt x="68536" y="15"/>
                    </a:lnTo>
                    <a:cubicBezTo>
                      <a:pt x="68247" y="5"/>
                      <a:pt x="67955" y="0"/>
                      <a:pt x="67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36"/>
              <p:cNvSpPr/>
              <p:nvPr/>
            </p:nvSpPr>
            <p:spPr>
              <a:xfrm>
                <a:off x="1631142" y="2360103"/>
                <a:ext cx="1101346" cy="561323"/>
              </a:xfrm>
              <a:custGeom>
                <a:rect b="b" l="l" r="r" t="t"/>
                <a:pathLst>
                  <a:path extrusionOk="0" h="34919" w="68513">
                    <a:moveTo>
                      <a:pt x="48366" y="0"/>
                    </a:moveTo>
                    <a:cubicBezTo>
                      <a:pt x="48366" y="0"/>
                      <a:pt x="27638" y="14703"/>
                      <a:pt x="11446" y="20426"/>
                    </a:cubicBezTo>
                    <a:cubicBezTo>
                      <a:pt x="10027" y="20984"/>
                      <a:pt x="8562" y="21426"/>
                      <a:pt x="7026" y="21775"/>
                    </a:cubicBezTo>
                    <a:cubicBezTo>
                      <a:pt x="4770" y="22357"/>
                      <a:pt x="2676" y="22682"/>
                      <a:pt x="815" y="22682"/>
                    </a:cubicBezTo>
                    <a:cubicBezTo>
                      <a:pt x="536" y="22682"/>
                      <a:pt x="256" y="22659"/>
                      <a:pt x="1" y="22659"/>
                    </a:cubicBezTo>
                    <a:lnTo>
                      <a:pt x="1" y="34919"/>
                    </a:lnTo>
                    <a:lnTo>
                      <a:pt x="815" y="34919"/>
                    </a:lnTo>
                    <a:cubicBezTo>
                      <a:pt x="3327" y="34919"/>
                      <a:pt x="6049" y="34547"/>
                      <a:pt x="9120" y="33779"/>
                    </a:cubicBezTo>
                    <a:cubicBezTo>
                      <a:pt x="11004" y="33337"/>
                      <a:pt x="12819" y="32779"/>
                      <a:pt x="14564" y="32104"/>
                    </a:cubicBezTo>
                    <a:cubicBezTo>
                      <a:pt x="31802" y="25962"/>
                      <a:pt x="52856" y="11120"/>
                      <a:pt x="53740" y="10469"/>
                    </a:cubicBezTo>
                    <a:lnTo>
                      <a:pt x="68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36"/>
              <p:cNvSpPr/>
              <p:nvPr/>
            </p:nvSpPr>
            <p:spPr>
              <a:xfrm>
                <a:off x="1631142" y="1798295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690" y="0"/>
                    </a:moveTo>
                    <a:cubicBezTo>
                      <a:pt x="459" y="0"/>
                      <a:pt x="229" y="3"/>
                      <a:pt x="1" y="9"/>
                    </a:cubicBezTo>
                    <a:lnTo>
                      <a:pt x="1" y="12269"/>
                    </a:lnTo>
                    <a:cubicBezTo>
                      <a:pt x="280" y="12269"/>
                      <a:pt x="536" y="12246"/>
                      <a:pt x="815" y="12246"/>
                    </a:cubicBezTo>
                    <a:cubicBezTo>
                      <a:pt x="2676" y="12246"/>
                      <a:pt x="4770" y="12571"/>
                      <a:pt x="7026" y="13153"/>
                    </a:cubicBezTo>
                    <a:cubicBezTo>
                      <a:pt x="8538" y="13502"/>
                      <a:pt x="10027" y="13967"/>
                      <a:pt x="11446" y="14502"/>
                    </a:cubicBezTo>
                    <a:cubicBezTo>
                      <a:pt x="27638" y="20225"/>
                      <a:pt x="48366" y="34951"/>
                      <a:pt x="48366" y="34951"/>
                    </a:cubicBezTo>
                    <a:lnTo>
                      <a:pt x="68536" y="34951"/>
                    </a:lnTo>
                    <a:lnTo>
                      <a:pt x="53740" y="24459"/>
                    </a:lnTo>
                    <a:cubicBezTo>
                      <a:pt x="52856" y="23831"/>
                      <a:pt x="31802" y="8965"/>
                      <a:pt x="14564" y="2824"/>
                    </a:cubicBezTo>
                    <a:cubicBezTo>
                      <a:pt x="12842" y="2149"/>
                      <a:pt x="11004" y="1591"/>
                      <a:pt x="9120" y="1149"/>
                    </a:cubicBezTo>
                    <a:cubicBezTo>
                      <a:pt x="6004" y="359"/>
                      <a:pt x="3260" y="0"/>
                      <a:pt x="6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36"/>
              <p:cNvSpPr/>
              <p:nvPr/>
            </p:nvSpPr>
            <p:spPr>
              <a:xfrm>
                <a:off x="529500" y="2359717"/>
                <a:ext cx="1101716" cy="561853"/>
              </a:xfrm>
              <a:custGeom>
                <a:rect b="b" l="l" r="r" t="t"/>
                <a:pathLst>
                  <a:path extrusionOk="0" h="34952" w="68536">
                    <a:moveTo>
                      <a:pt x="0" y="1"/>
                    </a:moveTo>
                    <a:lnTo>
                      <a:pt x="14796" y="10493"/>
                    </a:lnTo>
                    <a:cubicBezTo>
                      <a:pt x="15680" y="11144"/>
                      <a:pt x="36734" y="25986"/>
                      <a:pt x="53972" y="32128"/>
                    </a:cubicBezTo>
                    <a:cubicBezTo>
                      <a:pt x="55694" y="32803"/>
                      <a:pt x="57532" y="33361"/>
                      <a:pt x="59393" y="33803"/>
                    </a:cubicBezTo>
                    <a:cubicBezTo>
                      <a:pt x="62530" y="34593"/>
                      <a:pt x="65276" y="34952"/>
                      <a:pt x="67846" y="34952"/>
                    </a:cubicBezTo>
                    <a:cubicBezTo>
                      <a:pt x="68077" y="34952"/>
                      <a:pt x="68307" y="34949"/>
                      <a:pt x="68536" y="34943"/>
                    </a:cubicBezTo>
                    <a:lnTo>
                      <a:pt x="68536" y="22683"/>
                    </a:lnTo>
                    <a:cubicBezTo>
                      <a:pt x="68256" y="22683"/>
                      <a:pt x="67977" y="22706"/>
                      <a:pt x="67698" y="22706"/>
                    </a:cubicBezTo>
                    <a:cubicBezTo>
                      <a:pt x="65837" y="22706"/>
                      <a:pt x="63743" y="22381"/>
                      <a:pt x="61510" y="21799"/>
                    </a:cubicBezTo>
                    <a:cubicBezTo>
                      <a:pt x="59974" y="21450"/>
                      <a:pt x="58486" y="21008"/>
                      <a:pt x="57090" y="20450"/>
                    </a:cubicBezTo>
                    <a:cubicBezTo>
                      <a:pt x="40875" y="14727"/>
                      <a:pt x="20147" y="1"/>
                      <a:pt x="20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36"/>
              <p:cNvSpPr/>
              <p:nvPr/>
            </p:nvSpPr>
            <p:spPr>
              <a:xfrm>
                <a:off x="853330" y="1995123"/>
                <a:ext cx="1555353" cy="729628"/>
              </a:xfrm>
              <a:custGeom>
                <a:rect b="b" l="l" r="r" t="t"/>
                <a:pathLst>
                  <a:path extrusionOk="0" h="45389" w="96756">
                    <a:moveTo>
                      <a:pt x="47552" y="1"/>
                    </a:moveTo>
                    <a:cubicBezTo>
                      <a:pt x="45691" y="1"/>
                      <a:pt x="43597" y="326"/>
                      <a:pt x="41364" y="908"/>
                    </a:cubicBezTo>
                    <a:cubicBezTo>
                      <a:pt x="39828" y="1257"/>
                      <a:pt x="38340" y="1722"/>
                      <a:pt x="36944" y="2257"/>
                    </a:cubicBezTo>
                    <a:cubicBezTo>
                      <a:pt x="20729" y="7980"/>
                      <a:pt x="1" y="22706"/>
                      <a:pt x="1" y="22706"/>
                    </a:cubicBezTo>
                    <a:cubicBezTo>
                      <a:pt x="1" y="22706"/>
                      <a:pt x="20729" y="37409"/>
                      <a:pt x="36944" y="43132"/>
                    </a:cubicBezTo>
                    <a:cubicBezTo>
                      <a:pt x="38340" y="43690"/>
                      <a:pt x="39828" y="44132"/>
                      <a:pt x="41364" y="44481"/>
                    </a:cubicBezTo>
                    <a:cubicBezTo>
                      <a:pt x="43597" y="45063"/>
                      <a:pt x="45691" y="45388"/>
                      <a:pt x="47552" y="45388"/>
                    </a:cubicBezTo>
                    <a:cubicBezTo>
                      <a:pt x="47831" y="45388"/>
                      <a:pt x="48110" y="45365"/>
                      <a:pt x="48390" y="45365"/>
                    </a:cubicBezTo>
                    <a:cubicBezTo>
                      <a:pt x="48645" y="45365"/>
                      <a:pt x="48925" y="45388"/>
                      <a:pt x="49204" y="45388"/>
                    </a:cubicBezTo>
                    <a:cubicBezTo>
                      <a:pt x="51065" y="45388"/>
                      <a:pt x="53159" y="45063"/>
                      <a:pt x="55415" y="44481"/>
                    </a:cubicBezTo>
                    <a:cubicBezTo>
                      <a:pt x="56927" y="44132"/>
                      <a:pt x="58416" y="43690"/>
                      <a:pt x="59835" y="43132"/>
                    </a:cubicBezTo>
                    <a:cubicBezTo>
                      <a:pt x="76027" y="37409"/>
                      <a:pt x="96755" y="22683"/>
                      <a:pt x="96755" y="22683"/>
                    </a:cubicBezTo>
                    <a:cubicBezTo>
                      <a:pt x="96755" y="22683"/>
                      <a:pt x="76027" y="7980"/>
                      <a:pt x="59835" y="2257"/>
                    </a:cubicBezTo>
                    <a:cubicBezTo>
                      <a:pt x="58416" y="1699"/>
                      <a:pt x="56927" y="1257"/>
                      <a:pt x="55415" y="908"/>
                    </a:cubicBezTo>
                    <a:cubicBezTo>
                      <a:pt x="53159" y="326"/>
                      <a:pt x="51065" y="1"/>
                      <a:pt x="49204" y="1"/>
                    </a:cubicBezTo>
                    <a:cubicBezTo>
                      <a:pt x="48925" y="1"/>
                      <a:pt x="48645" y="24"/>
                      <a:pt x="48390" y="24"/>
                    </a:cubicBezTo>
                    <a:cubicBezTo>
                      <a:pt x="48110" y="24"/>
                      <a:pt x="47831" y="1"/>
                      <a:pt x="47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36"/>
              <p:cNvSpPr/>
              <p:nvPr/>
            </p:nvSpPr>
            <p:spPr>
              <a:xfrm>
                <a:off x="1266548" y="1995879"/>
                <a:ext cx="364629" cy="364260"/>
              </a:xfrm>
              <a:custGeom>
                <a:rect b="b" l="l" r="r" t="t"/>
                <a:pathLst>
                  <a:path extrusionOk="0" h="22660" w="22683">
                    <a:moveTo>
                      <a:pt x="22683" y="0"/>
                    </a:moveTo>
                    <a:cubicBezTo>
                      <a:pt x="10143" y="0"/>
                      <a:pt x="0" y="10143"/>
                      <a:pt x="0" y="22659"/>
                    </a:cubicBezTo>
                    <a:lnTo>
                      <a:pt x="11632" y="22659"/>
                    </a:lnTo>
                    <a:cubicBezTo>
                      <a:pt x="11632" y="16587"/>
                      <a:pt x="16587" y="11632"/>
                      <a:pt x="22683" y="11632"/>
                    </a:cubicBezTo>
                    <a:lnTo>
                      <a:pt x="226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36"/>
              <p:cNvSpPr/>
              <p:nvPr/>
            </p:nvSpPr>
            <p:spPr>
              <a:xfrm>
                <a:off x="1630772" y="1995493"/>
                <a:ext cx="364629" cy="364645"/>
              </a:xfrm>
              <a:custGeom>
                <a:rect b="b" l="l" r="r" t="t"/>
                <a:pathLst>
                  <a:path extrusionOk="0" h="22684" w="22683">
                    <a:moveTo>
                      <a:pt x="0" y="1"/>
                    </a:moveTo>
                    <a:lnTo>
                      <a:pt x="0" y="11656"/>
                    </a:lnTo>
                    <a:cubicBezTo>
                      <a:pt x="6095" y="11656"/>
                      <a:pt x="11051" y="16588"/>
                      <a:pt x="11051" y="22683"/>
                    </a:cubicBezTo>
                    <a:lnTo>
                      <a:pt x="22683" y="22683"/>
                    </a:lnTo>
                    <a:cubicBezTo>
                      <a:pt x="22683" y="10167"/>
                      <a:pt x="12539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36"/>
              <p:cNvSpPr/>
              <p:nvPr/>
            </p:nvSpPr>
            <p:spPr>
              <a:xfrm>
                <a:off x="1266548" y="2360103"/>
                <a:ext cx="364259" cy="364629"/>
              </a:xfrm>
              <a:custGeom>
                <a:rect b="b" l="l" r="r" t="t"/>
                <a:pathLst>
                  <a:path extrusionOk="0" h="22683" w="22660">
                    <a:moveTo>
                      <a:pt x="0" y="0"/>
                    </a:moveTo>
                    <a:cubicBezTo>
                      <a:pt x="0" y="12539"/>
                      <a:pt x="10143" y="22682"/>
                      <a:pt x="22659" y="22682"/>
                    </a:cubicBezTo>
                    <a:lnTo>
                      <a:pt x="22659" y="11027"/>
                    </a:lnTo>
                    <a:cubicBezTo>
                      <a:pt x="16587" y="11027"/>
                      <a:pt x="11632" y="6095"/>
                      <a:pt x="116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36"/>
              <p:cNvSpPr/>
              <p:nvPr/>
            </p:nvSpPr>
            <p:spPr>
              <a:xfrm>
                <a:off x="1630772" y="2360103"/>
                <a:ext cx="364629" cy="364629"/>
              </a:xfrm>
              <a:custGeom>
                <a:rect b="b" l="l" r="r" t="t"/>
                <a:pathLst>
                  <a:path extrusionOk="0" h="22683" w="22683">
                    <a:moveTo>
                      <a:pt x="11051" y="0"/>
                    </a:moveTo>
                    <a:cubicBezTo>
                      <a:pt x="11051" y="6095"/>
                      <a:pt x="6095" y="11027"/>
                      <a:pt x="0" y="11027"/>
                    </a:cubicBezTo>
                    <a:lnTo>
                      <a:pt x="0" y="22682"/>
                    </a:lnTo>
                    <a:cubicBezTo>
                      <a:pt x="12539" y="22682"/>
                      <a:pt x="22683" y="12539"/>
                      <a:pt x="22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36"/>
              <p:cNvSpPr/>
              <p:nvPr/>
            </p:nvSpPr>
            <p:spPr>
              <a:xfrm>
                <a:off x="1429588" y="2183014"/>
                <a:ext cx="402775" cy="354566"/>
              </a:xfrm>
              <a:custGeom>
                <a:rect b="b" l="l" r="r" t="t"/>
                <a:pathLst>
                  <a:path extrusionOk="0" h="22057" w="25056">
                    <a:moveTo>
                      <a:pt x="12522" y="1"/>
                    </a:moveTo>
                    <a:cubicBezTo>
                      <a:pt x="11091" y="1"/>
                      <a:pt x="9636" y="281"/>
                      <a:pt x="8236" y="874"/>
                    </a:cubicBezTo>
                    <a:cubicBezTo>
                      <a:pt x="2629" y="3247"/>
                      <a:pt x="0" y="9714"/>
                      <a:pt x="2373" y="15321"/>
                    </a:cubicBezTo>
                    <a:cubicBezTo>
                      <a:pt x="4153" y="19527"/>
                      <a:pt x="8237" y="22057"/>
                      <a:pt x="12534" y="22057"/>
                    </a:cubicBezTo>
                    <a:cubicBezTo>
                      <a:pt x="13965" y="22057"/>
                      <a:pt x="15419" y="21776"/>
                      <a:pt x="16820" y="21183"/>
                    </a:cubicBezTo>
                    <a:cubicBezTo>
                      <a:pt x="22427" y="18810"/>
                      <a:pt x="25055" y="12343"/>
                      <a:pt x="22683" y="6736"/>
                    </a:cubicBezTo>
                    <a:cubicBezTo>
                      <a:pt x="20903" y="2531"/>
                      <a:pt x="16818" y="1"/>
                      <a:pt x="12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36"/>
              <p:cNvSpPr/>
              <p:nvPr/>
            </p:nvSpPr>
            <p:spPr>
              <a:xfrm>
                <a:off x="1657327" y="2101470"/>
                <a:ext cx="230741" cy="214762"/>
              </a:xfrm>
              <a:custGeom>
                <a:rect b="b" l="l" r="r" t="t"/>
                <a:pathLst>
                  <a:path extrusionOk="0" h="13360" w="14354">
                    <a:moveTo>
                      <a:pt x="7151" y="0"/>
                    </a:moveTo>
                    <a:cubicBezTo>
                      <a:pt x="3919" y="0"/>
                      <a:pt x="1083" y="2347"/>
                      <a:pt x="558" y="5621"/>
                    </a:cubicBezTo>
                    <a:cubicBezTo>
                      <a:pt x="0" y="9274"/>
                      <a:pt x="2489" y="12694"/>
                      <a:pt x="6118" y="13275"/>
                    </a:cubicBezTo>
                    <a:cubicBezTo>
                      <a:pt x="6475" y="13332"/>
                      <a:pt x="6830" y="13359"/>
                      <a:pt x="7179" y="13359"/>
                    </a:cubicBezTo>
                    <a:cubicBezTo>
                      <a:pt x="10412" y="13359"/>
                      <a:pt x="13247" y="11011"/>
                      <a:pt x="13772" y="7715"/>
                    </a:cubicBezTo>
                    <a:cubicBezTo>
                      <a:pt x="14354" y="4063"/>
                      <a:pt x="11865" y="643"/>
                      <a:pt x="8212" y="85"/>
                    </a:cubicBezTo>
                    <a:cubicBezTo>
                      <a:pt x="7855" y="28"/>
                      <a:pt x="7501" y="0"/>
                      <a:pt x="7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51" name="Google Shape;3251;p36"/>
            <p:cNvSpPr/>
            <p:nvPr/>
          </p:nvSpPr>
          <p:spPr>
            <a:xfrm rot="2700000">
              <a:off x="8941551" y="2752759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36"/>
            <p:cNvSpPr/>
            <p:nvPr/>
          </p:nvSpPr>
          <p:spPr>
            <a:xfrm rot="2700000">
              <a:off x="6614225" y="-270147"/>
              <a:ext cx="1142967" cy="1142967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36"/>
            <p:cNvSpPr/>
            <p:nvPr/>
          </p:nvSpPr>
          <p:spPr>
            <a:xfrm rot="2700000">
              <a:off x="6503051" y="1906309"/>
              <a:ext cx="587606" cy="587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4" name="Google Shape;3254;p36"/>
            <p:cNvGrpSpPr/>
            <p:nvPr/>
          </p:nvGrpSpPr>
          <p:grpSpPr>
            <a:xfrm>
              <a:off x="8146311" y="457205"/>
              <a:ext cx="1452345" cy="1450434"/>
              <a:chOff x="3007636" y="1529825"/>
              <a:chExt cx="1710452" cy="1708201"/>
            </a:xfrm>
          </p:grpSpPr>
          <p:sp>
            <p:nvSpPr>
              <p:cNvPr id="3255" name="Google Shape;3255;p36"/>
              <p:cNvSpPr/>
              <p:nvPr/>
            </p:nvSpPr>
            <p:spPr>
              <a:xfrm>
                <a:off x="3837432" y="152982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79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1" y="1573"/>
                      <a:pt x="1221" y="1486"/>
                      <a:pt x="1396" y="1310"/>
                    </a:cubicBezTo>
                    <a:cubicBezTo>
                      <a:pt x="1722" y="984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36"/>
              <p:cNvSpPr/>
              <p:nvPr/>
            </p:nvSpPr>
            <p:spPr>
              <a:xfrm>
                <a:off x="3979527" y="167214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1" y="0"/>
                    </a:moveTo>
                    <a:cubicBezTo>
                      <a:pt x="761" y="0"/>
                      <a:pt x="527" y="95"/>
                      <a:pt x="350" y="273"/>
                    </a:cubicBezTo>
                    <a:cubicBezTo>
                      <a:pt x="24" y="575"/>
                      <a:pt x="1" y="1087"/>
                      <a:pt x="280" y="1366"/>
                    </a:cubicBezTo>
                    <a:cubicBezTo>
                      <a:pt x="419" y="1495"/>
                      <a:pt x="599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36"/>
              <p:cNvSpPr/>
              <p:nvPr/>
            </p:nvSpPr>
            <p:spPr>
              <a:xfrm>
                <a:off x="4121623" y="1814241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9" y="1475"/>
                      <a:pt x="1397" y="1297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36"/>
              <p:cNvSpPr/>
              <p:nvPr/>
            </p:nvSpPr>
            <p:spPr>
              <a:xfrm>
                <a:off x="4263734" y="1956337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36"/>
              <p:cNvSpPr/>
              <p:nvPr/>
            </p:nvSpPr>
            <p:spPr>
              <a:xfrm>
                <a:off x="4405830" y="209859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4"/>
                    </a:cubicBezTo>
                    <a:cubicBezTo>
                      <a:pt x="24" y="589"/>
                      <a:pt x="0" y="1078"/>
                      <a:pt x="280" y="1357"/>
                    </a:cubicBezTo>
                    <a:cubicBezTo>
                      <a:pt x="417" y="1494"/>
                      <a:pt x="592" y="1560"/>
                      <a:pt x="774" y="1560"/>
                    </a:cubicBezTo>
                    <a:cubicBezTo>
                      <a:pt x="992" y="1560"/>
                      <a:pt x="1218" y="1465"/>
                      <a:pt x="1396" y="1287"/>
                    </a:cubicBezTo>
                    <a:cubicBezTo>
                      <a:pt x="1722" y="961"/>
                      <a:pt x="1745" y="473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36"/>
              <p:cNvSpPr/>
              <p:nvPr/>
            </p:nvSpPr>
            <p:spPr>
              <a:xfrm>
                <a:off x="4547925" y="224068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078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6" y="1311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36"/>
              <p:cNvSpPr/>
              <p:nvPr/>
            </p:nvSpPr>
            <p:spPr>
              <a:xfrm>
                <a:off x="4690021" y="238278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1"/>
                    </a:moveTo>
                    <a:cubicBezTo>
                      <a:pt x="755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20" y="1510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7" y="194"/>
                    </a:cubicBezTo>
                    <a:cubicBezTo>
                      <a:pt x="1338" y="65"/>
                      <a:pt x="1159" y="1"/>
                      <a:pt x="9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36"/>
              <p:cNvSpPr/>
              <p:nvPr/>
            </p:nvSpPr>
            <p:spPr>
              <a:xfrm>
                <a:off x="3699065" y="16681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47" y="590"/>
                      <a:pt x="1" y="1078"/>
                      <a:pt x="280" y="1381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9" y="1574"/>
                      <a:pt x="1221" y="1486"/>
                      <a:pt x="1397" y="1311"/>
                    </a:cubicBezTo>
                    <a:cubicBezTo>
                      <a:pt x="1722" y="985"/>
                      <a:pt x="1745" y="497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36"/>
              <p:cNvSpPr/>
              <p:nvPr/>
            </p:nvSpPr>
            <p:spPr>
              <a:xfrm>
                <a:off x="3841161" y="181028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3" y="0"/>
                    </a:moveTo>
                    <a:cubicBezTo>
                      <a:pt x="755" y="0"/>
                      <a:pt x="525" y="88"/>
                      <a:pt x="350" y="263"/>
                    </a:cubicBezTo>
                    <a:cubicBezTo>
                      <a:pt x="47" y="589"/>
                      <a:pt x="1" y="1101"/>
                      <a:pt x="280" y="1380"/>
                    </a:cubicBezTo>
                    <a:cubicBezTo>
                      <a:pt x="420" y="1509"/>
                      <a:pt x="599" y="1573"/>
                      <a:pt x="783" y="1573"/>
                    </a:cubicBezTo>
                    <a:cubicBezTo>
                      <a:pt x="999" y="1573"/>
                      <a:pt x="1221" y="1485"/>
                      <a:pt x="1397" y="1310"/>
                    </a:cubicBezTo>
                    <a:cubicBezTo>
                      <a:pt x="1722" y="984"/>
                      <a:pt x="1746" y="496"/>
                      <a:pt x="1467" y="193"/>
                    </a:cubicBezTo>
                    <a:cubicBezTo>
                      <a:pt x="1338" y="65"/>
                      <a:pt x="1159" y="0"/>
                      <a:pt x="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36"/>
              <p:cNvSpPr/>
              <p:nvPr/>
            </p:nvSpPr>
            <p:spPr>
              <a:xfrm>
                <a:off x="3983272" y="1952607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81" y="0"/>
                    </a:moveTo>
                    <a:cubicBezTo>
                      <a:pt x="760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79" y="1366"/>
                    </a:cubicBezTo>
                    <a:cubicBezTo>
                      <a:pt x="419" y="1495"/>
                      <a:pt x="598" y="1559"/>
                      <a:pt x="783" y="1559"/>
                    </a:cubicBezTo>
                    <a:cubicBezTo>
                      <a:pt x="998" y="1559"/>
                      <a:pt x="1221" y="1472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36"/>
              <p:cNvSpPr/>
              <p:nvPr/>
            </p:nvSpPr>
            <p:spPr>
              <a:xfrm>
                <a:off x="4125368" y="209470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9"/>
                      <a:pt x="0" y="1087"/>
                      <a:pt x="280" y="1366"/>
                    </a:cubicBezTo>
                    <a:cubicBezTo>
                      <a:pt x="417" y="1504"/>
                      <a:pt x="593" y="1569"/>
                      <a:pt x="774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36"/>
              <p:cNvSpPr/>
              <p:nvPr/>
            </p:nvSpPr>
            <p:spPr>
              <a:xfrm>
                <a:off x="4267463" y="223695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0"/>
                    </a:moveTo>
                    <a:cubicBezTo>
                      <a:pt x="754" y="0"/>
                      <a:pt x="525" y="88"/>
                      <a:pt x="350" y="263"/>
                    </a:cubicBezTo>
                    <a:cubicBezTo>
                      <a:pt x="47" y="589"/>
                      <a:pt x="1" y="1077"/>
                      <a:pt x="280" y="1357"/>
                    </a:cubicBezTo>
                    <a:cubicBezTo>
                      <a:pt x="417" y="1494"/>
                      <a:pt x="593" y="1559"/>
                      <a:pt x="774" y="1559"/>
                    </a:cubicBezTo>
                    <a:cubicBezTo>
                      <a:pt x="992" y="1559"/>
                      <a:pt x="1219" y="1465"/>
                      <a:pt x="1397" y="1287"/>
                    </a:cubicBezTo>
                    <a:cubicBezTo>
                      <a:pt x="1722" y="961"/>
                      <a:pt x="1746" y="473"/>
                      <a:pt x="1466" y="193"/>
                    </a:cubicBezTo>
                    <a:cubicBezTo>
                      <a:pt x="1338" y="64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36"/>
              <p:cNvSpPr/>
              <p:nvPr/>
            </p:nvSpPr>
            <p:spPr>
              <a:xfrm>
                <a:off x="4409575" y="2379055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0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36"/>
              <p:cNvSpPr/>
              <p:nvPr/>
            </p:nvSpPr>
            <p:spPr>
              <a:xfrm>
                <a:off x="4551670" y="252115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49" y="264"/>
                    </a:cubicBezTo>
                    <a:cubicBezTo>
                      <a:pt x="47" y="589"/>
                      <a:pt x="0" y="1078"/>
                      <a:pt x="279" y="1380"/>
                    </a:cubicBezTo>
                    <a:cubicBezTo>
                      <a:pt x="419" y="1509"/>
                      <a:pt x="598" y="1574"/>
                      <a:pt x="783" y="1574"/>
                    </a:cubicBezTo>
                    <a:cubicBezTo>
                      <a:pt x="998" y="1574"/>
                      <a:pt x="1221" y="1486"/>
                      <a:pt x="1396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36"/>
              <p:cNvSpPr/>
              <p:nvPr/>
            </p:nvSpPr>
            <p:spPr>
              <a:xfrm>
                <a:off x="3560715" y="1806542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82" y="0"/>
                    </a:moveTo>
                    <a:cubicBezTo>
                      <a:pt x="770" y="0"/>
                      <a:pt x="548" y="88"/>
                      <a:pt x="372" y="264"/>
                    </a:cubicBezTo>
                    <a:cubicBezTo>
                      <a:pt x="47" y="589"/>
                      <a:pt x="0" y="1101"/>
                      <a:pt x="302" y="1380"/>
                    </a:cubicBezTo>
                    <a:cubicBezTo>
                      <a:pt x="431" y="1509"/>
                      <a:pt x="605" y="1573"/>
                      <a:pt x="786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3" y="0"/>
                      <a:pt x="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36"/>
              <p:cNvSpPr/>
              <p:nvPr/>
            </p:nvSpPr>
            <p:spPr>
              <a:xfrm>
                <a:off x="3702811" y="194863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2" y="1"/>
                    </a:moveTo>
                    <a:cubicBezTo>
                      <a:pt x="771" y="1"/>
                      <a:pt x="548" y="88"/>
                      <a:pt x="373" y="264"/>
                    </a:cubicBezTo>
                    <a:cubicBezTo>
                      <a:pt x="47" y="589"/>
                      <a:pt x="0" y="1101"/>
                      <a:pt x="303" y="1380"/>
                    </a:cubicBezTo>
                    <a:cubicBezTo>
                      <a:pt x="432" y="1509"/>
                      <a:pt x="605" y="1574"/>
                      <a:pt x="786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64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36"/>
              <p:cNvSpPr/>
              <p:nvPr/>
            </p:nvSpPr>
            <p:spPr>
              <a:xfrm>
                <a:off x="3844906" y="209095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91" y="1"/>
                    </a:moveTo>
                    <a:cubicBezTo>
                      <a:pt x="777" y="1"/>
                      <a:pt x="551" y="95"/>
                      <a:pt x="373" y="273"/>
                    </a:cubicBezTo>
                    <a:cubicBezTo>
                      <a:pt x="47" y="599"/>
                      <a:pt x="1" y="1087"/>
                      <a:pt x="303" y="1367"/>
                    </a:cubicBezTo>
                    <a:cubicBezTo>
                      <a:pt x="432" y="1495"/>
                      <a:pt x="605" y="1560"/>
                      <a:pt x="787" y="1560"/>
                    </a:cubicBezTo>
                    <a:cubicBezTo>
                      <a:pt x="998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3"/>
                    </a:cubicBezTo>
                    <a:cubicBezTo>
                      <a:pt x="1339" y="66"/>
                      <a:pt x="1170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36"/>
              <p:cNvSpPr/>
              <p:nvPr/>
            </p:nvSpPr>
            <p:spPr>
              <a:xfrm>
                <a:off x="3987002" y="2233069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92" y="0"/>
                    </a:moveTo>
                    <a:cubicBezTo>
                      <a:pt x="777" y="0"/>
                      <a:pt x="551" y="95"/>
                      <a:pt x="373" y="272"/>
                    </a:cubicBezTo>
                    <a:cubicBezTo>
                      <a:pt x="47" y="598"/>
                      <a:pt x="1" y="1087"/>
                      <a:pt x="303" y="1366"/>
                    </a:cubicBezTo>
                    <a:cubicBezTo>
                      <a:pt x="430" y="1503"/>
                      <a:pt x="600" y="1569"/>
                      <a:pt x="778" y="1569"/>
                    </a:cubicBezTo>
                    <a:cubicBezTo>
                      <a:pt x="992" y="1569"/>
                      <a:pt x="1219" y="1474"/>
                      <a:pt x="1397" y="1296"/>
                    </a:cubicBezTo>
                    <a:cubicBezTo>
                      <a:pt x="1722" y="970"/>
                      <a:pt x="1746" y="482"/>
                      <a:pt x="1466" y="203"/>
                    </a:cubicBezTo>
                    <a:cubicBezTo>
                      <a:pt x="1340" y="65"/>
                      <a:pt x="1170" y="0"/>
                      <a:pt x="9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36"/>
              <p:cNvSpPr/>
              <p:nvPr/>
            </p:nvSpPr>
            <p:spPr>
              <a:xfrm>
                <a:off x="4129113" y="2375165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91" y="0"/>
                    </a:moveTo>
                    <a:cubicBezTo>
                      <a:pt x="777" y="0"/>
                      <a:pt x="550" y="95"/>
                      <a:pt x="372" y="273"/>
                    </a:cubicBezTo>
                    <a:cubicBezTo>
                      <a:pt x="47" y="598"/>
                      <a:pt x="0" y="1087"/>
                      <a:pt x="303" y="1366"/>
                    </a:cubicBezTo>
                    <a:cubicBezTo>
                      <a:pt x="429" y="1503"/>
                      <a:pt x="599" y="1569"/>
                      <a:pt x="777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36"/>
              <p:cNvSpPr/>
              <p:nvPr/>
            </p:nvSpPr>
            <p:spPr>
              <a:xfrm>
                <a:off x="4271209" y="2517260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91" y="1"/>
                    </a:moveTo>
                    <a:cubicBezTo>
                      <a:pt x="777" y="1"/>
                      <a:pt x="550" y="95"/>
                      <a:pt x="373" y="273"/>
                    </a:cubicBezTo>
                    <a:cubicBezTo>
                      <a:pt x="47" y="599"/>
                      <a:pt x="0" y="1087"/>
                      <a:pt x="303" y="1366"/>
                    </a:cubicBezTo>
                    <a:cubicBezTo>
                      <a:pt x="430" y="1504"/>
                      <a:pt x="599" y="1569"/>
                      <a:pt x="778" y="1569"/>
                    </a:cubicBezTo>
                    <a:cubicBezTo>
                      <a:pt x="992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9" y="1"/>
                      <a:pt x="9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36"/>
              <p:cNvSpPr/>
              <p:nvPr/>
            </p:nvSpPr>
            <p:spPr>
              <a:xfrm>
                <a:off x="4413304" y="2659516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83" y="0"/>
                    </a:moveTo>
                    <a:cubicBezTo>
                      <a:pt x="771" y="0"/>
                      <a:pt x="548" y="88"/>
                      <a:pt x="373" y="263"/>
                    </a:cubicBezTo>
                    <a:cubicBezTo>
                      <a:pt x="47" y="589"/>
                      <a:pt x="1" y="1077"/>
                      <a:pt x="303" y="1380"/>
                    </a:cubicBezTo>
                    <a:cubicBezTo>
                      <a:pt x="432" y="1509"/>
                      <a:pt x="605" y="1573"/>
                      <a:pt x="787" y="1573"/>
                    </a:cubicBezTo>
                    <a:cubicBezTo>
                      <a:pt x="999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64" y="0"/>
                      <a:pt x="9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36"/>
              <p:cNvSpPr/>
              <p:nvPr/>
            </p:nvSpPr>
            <p:spPr>
              <a:xfrm>
                <a:off x="3422719" y="1944908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7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72"/>
                      <a:pt x="1443" y="193"/>
                    </a:cubicBezTo>
                    <a:cubicBezTo>
                      <a:pt x="1314" y="64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36"/>
              <p:cNvSpPr/>
              <p:nvPr/>
            </p:nvSpPr>
            <p:spPr>
              <a:xfrm>
                <a:off x="3564814" y="2087003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0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6" y="1573"/>
                      <a:pt x="1198" y="1486"/>
                      <a:pt x="1374" y="1310"/>
                    </a:cubicBezTo>
                    <a:cubicBezTo>
                      <a:pt x="1699" y="985"/>
                      <a:pt x="1746" y="496"/>
                      <a:pt x="1443" y="194"/>
                    </a:cubicBezTo>
                    <a:cubicBezTo>
                      <a:pt x="1314" y="65"/>
                      <a:pt x="1141" y="0"/>
                      <a:pt x="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36"/>
              <p:cNvSpPr/>
              <p:nvPr/>
            </p:nvSpPr>
            <p:spPr>
              <a:xfrm>
                <a:off x="3706926" y="2229260"/>
                <a:ext cx="28051" cy="25141"/>
              </a:xfrm>
              <a:custGeom>
                <a:rect b="b" l="l" r="r" t="t"/>
                <a:pathLst>
                  <a:path extrusionOk="0" h="1564" w="1745">
                    <a:moveTo>
                      <a:pt x="981" y="0"/>
                    </a:moveTo>
                    <a:cubicBezTo>
                      <a:pt x="763" y="0"/>
                      <a:pt x="531" y="95"/>
                      <a:pt x="349" y="277"/>
                    </a:cubicBezTo>
                    <a:cubicBezTo>
                      <a:pt x="23" y="603"/>
                      <a:pt x="0" y="1091"/>
                      <a:pt x="279" y="1370"/>
                    </a:cubicBezTo>
                    <a:cubicBezTo>
                      <a:pt x="408" y="1499"/>
                      <a:pt x="582" y="1564"/>
                      <a:pt x="763" y="1564"/>
                    </a:cubicBezTo>
                    <a:cubicBezTo>
                      <a:pt x="975" y="1564"/>
                      <a:pt x="1197" y="1476"/>
                      <a:pt x="1373" y="1300"/>
                    </a:cubicBezTo>
                    <a:cubicBezTo>
                      <a:pt x="1698" y="975"/>
                      <a:pt x="1745" y="486"/>
                      <a:pt x="1443" y="184"/>
                    </a:cubicBezTo>
                    <a:cubicBezTo>
                      <a:pt x="1319" y="60"/>
                      <a:pt x="1154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36"/>
              <p:cNvSpPr/>
              <p:nvPr/>
            </p:nvSpPr>
            <p:spPr>
              <a:xfrm>
                <a:off x="3849021" y="2371419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8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6"/>
                    </a:cubicBezTo>
                    <a:cubicBezTo>
                      <a:pt x="409" y="1495"/>
                      <a:pt x="582" y="1560"/>
                      <a:pt x="763" y="1560"/>
                    </a:cubicBezTo>
                    <a:cubicBezTo>
                      <a:pt x="975" y="1560"/>
                      <a:pt x="1198" y="1472"/>
                      <a:pt x="1373" y="1297"/>
                    </a:cubicBezTo>
                    <a:cubicBezTo>
                      <a:pt x="1699" y="971"/>
                      <a:pt x="1745" y="482"/>
                      <a:pt x="1443" y="203"/>
                    </a:cubicBezTo>
                    <a:cubicBezTo>
                      <a:pt x="1316" y="66"/>
                      <a:pt x="1146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36"/>
              <p:cNvSpPr/>
              <p:nvPr/>
            </p:nvSpPr>
            <p:spPr>
              <a:xfrm>
                <a:off x="3991117" y="2513515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68" y="1"/>
                    </a:moveTo>
                    <a:cubicBezTo>
                      <a:pt x="754" y="1"/>
                      <a:pt x="528" y="95"/>
                      <a:pt x="350" y="273"/>
                    </a:cubicBezTo>
                    <a:cubicBezTo>
                      <a:pt x="24" y="599"/>
                      <a:pt x="1" y="1088"/>
                      <a:pt x="280" y="1367"/>
                    </a:cubicBezTo>
                    <a:cubicBezTo>
                      <a:pt x="407" y="1504"/>
                      <a:pt x="577" y="1569"/>
                      <a:pt x="755" y="1569"/>
                    </a:cubicBezTo>
                    <a:cubicBezTo>
                      <a:pt x="969" y="1569"/>
                      <a:pt x="1195" y="1475"/>
                      <a:pt x="1373" y="1297"/>
                    </a:cubicBezTo>
                    <a:cubicBezTo>
                      <a:pt x="1699" y="971"/>
                      <a:pt x="1746" y="483"/>
                      <a:pt x="1443" y="204"/>
                    </a:cubicBezTo>
                    <a:cubicBezTo>
                      <a:pt x="1316" y="66"/>
                      <a:pt x="1147" y="1"/>
                      <a:pt x="9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36"/>
              <p:cNvSpPr/>
              <p:nvPr/>
            </p:nvSpPr>
            <p:spPr>
              <a:xfrm>
                <a:off x="4133228" y="2655771"/>
                <a:ext cx="28051" cy="25077"/>
              </a:xfrm>
              <a:custGeom>
                <a:rect b="b" l="l" r="r" t="t"/>
                <a:pathLst>
                  <a:path extrusionOk="0" h="1560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57"/>
                    </a:cubicBezTo>
                    <a:cubicBezTo>
                      <a:pt x="406" y="1494"/>
                      <a:pt x="576" y="1560"/>
                      <a:pt x="754" y="1560"/>
                    </a:cubicBezTo>
                    <a:cubicBezTo>
                      <a:pt x="968" y="1560"/>
                      <a:pt x="1195" y="1465"/>
                      <a:pt x="1373" y="1287"/>
                    </a:cubicBezTo>
                    <a:cubicBezTo>
                      <a:pt x="1698" y="961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36"/>
              <p:cNvSpPr/>
              <p:nvPr/>
            </p:nvSpPr>
            <p:spPr>
              <a:xfrm>
                <a:off x="4275324" y="2797867"/>
                <a:ext cx="28067" cy="25270"/>
              </a:xfrm>
              <a:custGeom>
                <a:rect b="b" l="l" r="r" t="t"/>
                <a:pathLst>
                  <a:path extrusionOk="0" h="1572" w="1746">
                    <a:moveTo>
                      <a:pt x="959" y="1"/>
                    </a:moveTo>
                    <a:cubicBezTo>
                      <a:pt x="747" y="1"/>
                      <a:pt x="525" y="88"/>
                      <a:pt x="349" y="264"/>
                    </a:cubicBezTo>
                    <a:cubicBezTo>
                      <a:pt x="24" y="590"/>
                      <a:pt x="0" y="1078"/>
                      <a:pt x="279" y="1380"/>
                    </a:cubicBezTo>
                    <a:cubicBezTo>
                      <a:pt x="406" y="1507"/>
                      <a:pt x="576" y="1572"/>
                      <a:pt x="754" y="1572"/>
                    </a:cubicBezTo>
                    <a:cubicBezTo>
                      <a:pt x="968" y="1572"/>
                      <a:pt x="1195" y="1478"/>
                      <a:pt x="1373" y="1287"/>
                    </a:cubicBezTo>
                    <a:cubicBezTo>
                      <a:pt x="1699" y="962"/>
                      <a:pt x="1745" y="473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36"/>
              <p:cNvSpPr/>
              <p:nvPr/>
            </p:nvSpPr>
            <p:spPr>
              <a:xfrm>
                <a:off x="3284368" y="2083258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59" y="1"/>
                    </a:moveTo>
                    <a:cubicBezTo>
                      <a:pt x="747" y="1"/>
                      <a:pt x="524" y="88"/>
                      <a:pt x="349" y="264"/>
                    </a:cubicBezTo>
                    <a:cubicBezTo>
                      <a:pt x="23" y="589"/>
                      <a:pt x="0" y="1078"/>
                      <a:pt x="279" y="1380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7" y="1486"/>
                      <a:pt x="1373" y="1311"/>
                    </a:cubicBezTo>
                    <a:cubicBezTo>
                      <a:pt x="1698" y="985"/>
                      <a:pt x="1745" y="473"/>
                      <a:pt x="1442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36"/>
              <p:cNvSpPr/>
              <p:nvPr/>
            </p:nvSpPr>
            <p:spPr>
              <a:xfrm>
                <a:off x="3426464" y="222535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1"/>
                    </a:moveTo>
                    <a:cubicBezTo>
                      <a:pt x="747" y="1"/>
                      <a:pt x="525" y="89"/>
                      <a:pt x="349" y="264"/>
                    </a:cubicBezTo>
                    <a:cubicBezTo>
                      <a:pt x="24" y="590"/>
                      <a:pt x="0" y="1101"/>
                      <a:pt x="279" y="1381"/>
                    </a:cubicBezTo>
                    <a:cubicBezTo>
                      <a:pt x="408" y="1509"/>
                      <a:pt x="582" y="1574"/>
                      <a:pt x="763" y="1574"/>
                    </a:cubicBezTo>
                    <a:cubicBezTo>
                      <a:pt x="975" y="1574"/>
                      <a:pt x="1198" y="1486"/>
                      <a:pt x="1373" y="1311"/>
                    </a:cubicBezTo>
                    <a:cubicBezTo>
                      <a:pt x="1699" y="985"/>
                      <a:pt x="1745" y="497"/>
                      <a:pt x="1443" y="194"/>
                    </a:cubicBezTo>
                    <a:cubicBezTo>
                      <a:pt x="1314" y="65"/>
                      <a:pt x="1140" y="1"/>
                      <a:pt x="9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36"/>
              <p:cNvSpPr/>
              <p:nvPr/>
            </p:nvSpPr>
            <p:spPr>
              <a:xfrm>
                <a:off x="3568559" y="236746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59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2" y="1573"/>
                      <a:pt x="764" y="1573"/>
                    </a:cubicBezTo>
                    <a:cubicBezTo>
                      <a:pt x="975" y="1573"/>
                      <a:pt x="1198" y="1485"/>
                      <a:pt x="1373" y="1310"/>
                    </a:cubicBezTo>
                    <a:cubicBezTo>
                      <a:pt x="1699" y="984"/>
                      <a:pt x="1745" y="496"/>
                      <a:pt x="1443" y="193"/>
                    </a:cubicBezTo>
                    <a:cubicBezTo>
                      <a:pt x="1314" y="65"/>
                      <a:pt x="1141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36"/>
              <p:cNvSpPr/>
              <p:nvPr/>
            </p:nvSpPr>
            <p:spPr>
              <a:xfrm>
                <a:off x="3710655" y="2509721"/>
                <a:ext cx="28067" cy="25141"/>
              </a:xfrm>
              <a:custGeom>
                <a:rect b="b" l="l" r="r" t="t"/>
                <a:pathLst>
                  <a:path extrusionOk="0" h="1564" w="1746">
                    <a:moveTo>
                      <a:pt x="986" y="0"/>
                    </a:moveTo>
                    <a:cubicBezTo>
                      <a:pt x="764" y="0"/>
                      <a:pt x="531" y="95"/>
                      <a:pt x="350" y="277"/>
                    </a:cubicBezTo>
                    <a:cubicBezTo>
                      <a:pt x="24" y="602"/>
                      <a:pt x="1" y="1091"/>
                      <a:pt x="280" y="1370"/>
                    </a:cubicBezTo>
                    <a:cubicBezTo>
                      <a:pt x="409" y="1499"/>
                      <a:pt x="587" y="1563"/>
                      <a:pt x="774" y="1563"/>
                    </a:cubicBezTo>
                    <a:cubicBezTo>
                      <a:pt x="992" y="1563"/>
                      <a:pt x="1221" y="1476"/>
                      <a:pt x="1397" y="1300"/>
                    </a:cubicBezTo>
                    <a:cubicBezTo>
                      <a:pt x="1699" y="975"/>
                      <a:pt x="1746" y="486"/>
                      <a:pt x="1466" y="184"/>
                    </a:cubicBezTo>
                    <a:cubicBezTo>
                      <a:pt x="1333" y="60"/>
                      <a:pt x="1162" y="0"/>
                      <a:pt x="9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36"/>
              <p:cNvSpPr/>
              <p:nvPr/>
            </p:nvSpPr>
            <p:spPr>
              <a:xfrm>
                <a:off x="3852766" y="2651881"/>
                <a:ext cx="28051" cy="25222"/>
              </a:xfrm>
              <a:custGeom>
                <a:rect b="b" l="l" r="r" t="t"/>
                <a:pathLst>
                  <a:path extrusionOk="0" h="1569" w="1745">
                    <a:moveTo>
                      <a:pt x="971" y="0"/>
                    </a:moveTo>
                    <a:cubicBezTo>
                      <a:pt x="753" y="0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698" y="971"/>
                      <a:pt x="1745" y="482"/>
                      <a:pt x="1466" y="203"/>
                    </a:cubicBezTo>
                    <a:cubicBezTo>
                      <a:pt x="1328" y="66"/>
                      <a:pt x="1153" y="0"/>
                      <a:pt x="9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36"/>
              <p:cNvSpPr/>
              <p:nvPr/>
            </p:nvSpPr>
            <p:spPr>
              <a:xfrm>
                <a:off x="3994862" y="2793977"/>
                <a:ext cx="28067" cy="25238"/>
              </a:xfrm>
              <a:custGeom>
                <a:rect b="b" l="l" r="r" t="t"/>
                <a:pathLst>
                  <a:path extrusionOk="0" h="1570" w="1746">
                    <a:moveTo>
                      <a:pt x="972" y="1"/>
                    </a:moveTo>
                    <a:cubicBezTo>
                      <a:pt x="754" y="1"/>
                      <a:pt x="527" y="95"/>
                      <a:pt x="349" y="273"/>
                    </a:cubicBezTo>
                    <a:cubicBezTo>
                      <a:pt x="24" y="599"/>
                      <a:pt x="0" y="1087"/>
                      <a:pt x="280" y="1367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5"/>
                      <a:pt x="1396" y="1297"/>
                    </a:cubicBezTo>
                    <a:cubicBezTo>
                      <a:pt x="1699" y="971"/>
                      <a:pt x="1745" y="483"/>
                      <a:pt x="1466" y="203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36"/>
              <p:cNvSpPr/>
              <p:nvPr/>
            </p:nvSpPr>
            <p:spPr>
              <a:xfrm>
                <a:off x="4136957" y="2936233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3"/>
                    </a:cubicBezTo>
                    <a:cubicBezTo>
                      <a:pt x="24" y="589"/>
                      <a:pt x="1" y="1078"/>
                      <a:pt x="280" y="1357"/>
                    </a:cubicBezTo>
                    <a:cubicBezTo>
                      <a:pt x="407" y="1494"/>
                      <a:pt x="581" y="1559"/>
                      <a:pt x="765" y="1559"/>
                    </a:cubicBezTo>
                    <a:cubicBezTo>
                      <a:pt x="985" y="1559"/>
                      <a:pt x="1219" y="1465"/>
                      <a:pt x="1396" y="1287"/>
                    </a:cubicBezTo>
                    <a:cubicBezTo>
                      <a:pt x="1699" y="961"/>
                      <a:pt x="1745" y="473"/>
                      <a:pt x="1466" y="194"/>
                    </a:cubicBezTo>
                    <a:cubicBezTo>
                      <a:pt x="1327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36"/>
              <p:cNvSpPr/>
              <p:nvPr/>
            </p:nvSpPr>
            <p:spPr>
              <a:xfrm>
                <a:off x="3146002" y="2221624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7" y="0"/>
                      <a:pt x="525" y="88"/>
                      <a:pt x="349" y="263"/>
                    </a:cubicBezTo>
                    <a:cubicBezTo>
                      <a:pt x="24" y="589"/>
                      <a:pt x="0" y="1078"/>
                      <a:pt x="280" y="1380"/>
                    </a:cubicBezTo>
                    <a:cubicBezTo>
                      <a:pt x="408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6" y="1310"/>
                    </a:cubicBezTo>
                    <a:cubicBezTo>
                      <a:pt x="1722" y="984"/>
                      <a:pt x="1745" y="473"/>
                      <a:pt x="1466" y="194"/>
                    </a:cubicBezTo>
                    <a:cubicBezTo>
                      <a:pt x="1326" y="65"/>
                      <a:pt x="1147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36"/>
              <p:cNvSpPr/>
              <p:nvPr/>
            </p:nvSpPr>
            <p:spPr>
              <a:xfrm>
                <a:off x="3288098" y="2363720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0"/>
                    </a:moveTo>
                    <a:cubicBezTo>
                      <a:pt x="748" y="0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3"/>
                      <a:pt x="774" y="1573"/>
                    </a:cubicBezTo>
                    <a:cubicBezTo>
                      <a:pt x="992" y="1573"/>
                      <a:pt x="1221" y="1486"/>
                      <a:pt x="1397" y="1310"/>
                    </a:cubicBezTo>
                    <a:cubicBezTo>
                      <a:pt x="1722" y="985"/>
                      <a:pt x="1745" y="473"/>
                      <a:pt x="1466" y="194"/>
                    </a:cubicBezTo>
                    <a:cubicBezTo>
                      <a:pt x="1327" y="65"/>
                      <a:pt x="1148" y="0"/>
                      <a:pt x="9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36"/>
              <p:cNvSpPr/>
              <p:nvPr/>
            </p:nvSpPr>
            <p:spPr>
              <a:xfrm>
                <a:off x="3430193" y="250581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63" y="1"/>
                    </a:moveTo>
                    <a:cubicBezTo>
                      <a:pt x="748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96"/>
                      <a:pt x="1467" y="194"/>
                    </a:cubicBezTo>
                    <a:cubicBezTo>
                      <a:pt x="1327" y="65"/>
                      <a:pt x="1148" y="1"/>
                      <a:pt x="9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36"/>
              <p:cNvSpPr/>
              <p:nvPr/>
            </p:nvSpPr>
            <p:spPr>
              <a:xfrm>
                <a:off x="3572305" y="2648136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72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8"/>
                      <a:pt x="279" y="1367"/>
                    </a:cubicBezTo>
                    <a:cubicBezTo>
                      <a:pt x="408" y="1496"/>
                      <a:pt x="587" y="1560"/>
                      <a:pt x="773" y="1560"/>
                    </a:cubicBezTo>
                    <a:cubicBezTo>
                      <a:pt x="991" y="1560"/>
                      <a:pt x="1221" y="1472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29" y="66"/>
                      <a:pt x="1153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36"/>
              <p:cNvSpPr/>
              <p:nvPr/>
            </p:nvSpPr>
            <p:spPr>
              <a:xfrm>
                <a:off x="3714400" y="2790247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7" y="95"/>
                      <a:pt x="349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6" y="1503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6"/>
                    </a:cubicBezTo>
                    <a:cubicBezTo>
                      <a:pt x="1722" y="970"/>
                      <a:pt x="1745" y="482"/>
                      <a:pt x="1466" y="203"/>
                    </a:cubicBezTo>
                    <a:cubicBezTo>
                      <a:pt x="1329" y="65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36"/>
              <p:cNvSpPr/>
              <p:nvPr/>
            </p:nvSpPr>
            <p:spPr>
              <a:xfrm>
                <a:off x="3856496" y="2932343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72" y="0"/>
                    </a:moveTo>
                    <a:cubicBezTo>
                      <a:pt x="754" y="0"/>
                      <a:pt x="528" y="95"/>
                      <a:pt x="350" y="273"/>
                    </a:cubicBezTo>
                    <a:cubicBezTo>
                      <a:pt x="24" y="598"/>
                      <a:pt x="1" y="1087"/>
                      <a:pt x="280" y="1366"/>
                    </a:cubicBezTo>
                    <a:cubicBezTo>
                      <a:pt x="407" y="1503"/>
                      <a:pt x="581" y="1569"/>
                      <a:pt x="765" y="1569"/>
                    </a:cubicBezTo>
                    <a:cubicBezTo>
                      <a:pt x="985" y="1569"/>
                      <a:pt x="1219" y="1474"/>
                      <a:pt x="1397" y="1296"/>
                    </a:cubicBezTo>
                    <a:cubicBezTo>
                      <a:pt x="1722" y="971"/>
                      <a:pt x="1746" y="482"/>
                      <a:pt x="1466" y="203"/>
                    </a:cubicBezTo>
                    <a:cubicBezTo>
                      <a:pt x="1329" y="66"/>
                      <a:pt x="1153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36"/>
              <p:cNvSpPr/>
              <p:nvPr/>
            </p:nvSpPr>
            <p:spPr>
              <a:xfrm>
                <a:off x="3998607" y="3074438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71" y="1"/>
                    </a:moveTo>
                    <a:cubicBezTo>
                      <a:pt x="753" y="1"/>
                      <a:pt x="527" y="95"/>
                      <a:pt x="349" y="273"/>
                    </a:cubicBezTo>
                    <a:cubicBezTo>
                      <a:pt x="23" y="599"/>
                      <a:pt x="0" y="1087"/>
                      <a:pt x="279" y="1366"/>
                    </a:cubicBezTo>
                    <a:cubicBezTo>
                      <a:pt x="406" y="1504"/>
                      <a:pt x="581" y="1569"/>
                      <a:pt x="764" y="1569"/>
                    </a:cubicBezTo>
                    <a:cubicBezTo>
                      <a:pt x="985" y="1569"/>
                      <a:pt x="1218" y="1474"/>
                      <a:pt x="1396" y="1297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28" y="66"/>
                      <a:pt x="1153" y="1"/>
                      <a:pt x="9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36"/>
              <p:cNvSpPr/>
              <p:nvPr/>
            </p:nvSpPr>
            <p:spPr>
              <a:xfrm>
                <a:off x="3007636" y="2359975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9"/>
                      <a:pt x="350" y="264"/>
                    </a:cubicBezTo>
                    <a:cubicBezTo>
                      <a:pt x="24" y="590"/>
                      <a:pt x="1" y="1078"/>
                      <a:pt x="280" y="1381"/>
                    </a:cubicBezTo>
                    <a:cubicBezTo>
                      <a:pt x="409" y="1509"/>
                      <a:pt x="587" y="1574"/>
                      <a:pt x="774" y="1574"/>
                    </a:cubicBezTo>
                    <a:cubicBezTo>
                      <a:pt x="992" y="1574"/>
                      <a:pt x="1221" y="1486"/>
                      <a:pt x="1397" y="1311"/>
                    </a:cubicBezTo>
                    <a:cubicBezTo>
                      <a:pt x="1722" y="985"/>
                      <a:pt x="1746" y="473"/>
                      <a:pt x="1466" y="194"/>
                    </a:cubicBezTo>
                    <a:cubicBezTo>
                      <a:pt x="1338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36"/>
              <p:cNvSpPr/>
              <p:nvPr/>
            </p:nvSpPr>
            <p:spPr>
              <a:xfrm>
                <a:off x="3149747" y="2502086"/>
                <a:ext cx="28051" cy="25302"/>
              </a:xfrm>
              <a:custGeom>
                <a:rect b="b" l="l" r="r" t="t"/>
                <a:pathLst>
                  <a:path extrusionOk="0" h="1574" w="1745">
                    <a:moveTo>
                      <a:pt x="972" y="0"/>
                    </a:moveTo>
                    <a:cubicBezTo>
                      <a:pt x="754" y="0"/>
                      <a:pt x="524" y="88"/>
                      <a:pt x="349" y="263"/>
                    </a:cubicBezTo>
                    <a:cubicBezTo>
                      <a:pt x="23" y="589"/>
                      <a:pt x="0" y="1077"/>
                      <a:pt x="279" y="1380"/>
                    </a:cubicBezTo>
                    <a:cubicBezTo>
                      <a:pt x="408" y="1509"/>
                      <a:pt x="586" y="1573"/>
                      <a:pt x="773" y="1573"/>
                    </a:cubicBezTo>
                    <a:cubicBezTo>
                      <a:pt x="991" y="1573"/>
                      <a:pt x="1221" y="1485"/>
                      <a:pt x="1396" y="1310"/>
                    </a:cubicBezTo>
                    <a:cubicBezTo>
                      <a:pt x="1722" y="984"/>
                      <a:pt x="1745" y="473"/>
                      <a:pt x="1466" y="193"/>
                    </a:cubicBezTo>
                    <a:cubicBezTo>
                      <a:pt x="1337" y="65"/>
                      <a:pt x="1158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36"/>
              <p:cNvSpPr/>
              <p:nvPr/>
            </p:nvSpPr>
            <p:spPr>
              <a:xfrm>
                <a:off x="3291843" y="2644182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0"/>
                    </a:moveTo>
                    <a:cubicBezTo>
                      <a:pt x="754" y="0"/>
                      <a:pt x="525" y="88"/>
                      <a:pt x="349" y="263"/>
                    </a:cubicBezTo>
                    <a:cubicBezTo>
                      <a:pt x="24" y="589"/>
                      <a:pt x="0" y="1101"/>
                      <a:pt x="280" y="1380"/>
                    </a:cubicBezTo>
                    <a:cubicBezTo>
                      <a:pt x="419" y="1509"/>
                      <a:pt x="598" y="1573"/>
                      <a:pt x="783" y="1573"/>
                    </a:cubicBezTo>
                    <a:cubicBezTo>
                      <a:pt x="998" y="1573"/>
                      <a:pt x="1221" y="1486"/>
                      <a:pt x="1396" y="1310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36"/>
              <p:cNvSpPr/>
              <p:nvPr/>
            </p:nvSpPr>
            <p:spPr>
              <a:xfrm>
                <a:off x="3433938" y="2786277"/>
                <a:ext cx="28067" cy="25302"/>
              </a:xfrm>
              <a:custGeom>
                <a:rect b="b" l="l" r="r" t="t"/>
                <a:pathLst>
                  <a:path extrusionOk="0" h="1574" w="1746">
                    <a:moveTo>
                      <a:pt x="972" y="1"/>
                    </a:moveTo>
                    <a:cubicBezTo>
                      <a:pt x="754" y="1"/>
                      <a:pt x="525" y="88"/>
                      <a:pt x="350" y="264"/>
                    </a:cubicBezTo>
                    <a:cubicBezTo>
                      <a:pt x="24" y="589"/>
                      <a:pt x="1" y="1101"/>
                      <a:pt x="280" y="1380"/>
                    </a:cubicBezTo>
                    <a:cubicBezTo>
                      <a:pt x="419" y="1509"/>
                      <a:pt x="599" y="1574"/>
                      <a:pt x="783" y="1574"/>
                    </a:cubicBezTo>
                    <a:cubicBezTo>
                      <a:pt x="998" y="1574"/>
                      <a:pt x="1221" y="1486"/>
                      <a:pt x="1396" y="1311"/>
                    </a:cubicBezTo>
                    <a:cubicBezTo>
                      <a:pt x="1722" y="985"/>
                      <a:pt x="1745" y="496"/>
                      <a:pt x="1466" y="194"/>
                    </a:cubicBezTo>
                    <a:cubicBezTo>
                      <a:pt x="1337" y="65"/>
                      <a:pt x="1159" y="1"/>
                      <a:pt x="9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36"/>
              <p:cNvSpPr/>
              <p:nvPr/>
            </p:nvSpPr>
            <p:spPr>
              <a:xfrm>
                <a:off x="3576034" y="2928598"/>
                <a:ext cx="28067" cy="25077"/>
              </a:xfrm>
              <a:custGeom>
                <a:rect b="b" l="l" r="r" t="t"/>
                <a:pathLst>
                  <a:path extrusionOk="0" h="1560" w="1746">
                    <a:moveTo>
                      <a:pt x="982" y="1"/>
                    </a:moveTo>
                    <a:cubicBezTo>
                      <a:pt x="761" y="1"/>
                      <a:pt x="528" y="95"/>
                      <a:pt x="350" y="273"/>
                    </a:cubicBezTo>
                    <a:cubicBezTo>
                      <a:pt x="24" y="599"/>
                      <a:pt x="1" y="1087"/>
                      <a:pt x="280" y="1367"/>
                    </a:cubicBezTo>
                    <a:cubicBezTo>
                      <a:pt x="420" y="1495"/>
                      <a:pt x="599" y="1560"/>
                      <a:pt x="783" y="1560"/>
                    </a:cubicBezTo>
                    <a:cubicBezTo>
                      <a:pt x="999" y="1560"/>
                      <a:pt x="1221" y="1472"/>
                      <a:pt x="1397" y="1297"/>
                    </a:cubicBezTo>
                    <a:cubicBezTo>
                      <a:pt x="1722" y="971"/>
                      <a:pt x="1746" y="483"/>
                      <a:pt x="1466" y="203"/>
                    </a:cubicBezTo>
                    <a:cubicBezTo>
                      <a:pt x="1340" y="66"/>
                      <a:pt x="1165" y="1"/>
                      <a:pt x="9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36"/>
              <p:cNvSpPr/>
              <p:nvPr/>
            </p:nvSpPr>
            <p:spPr>
              <a:xfrm>
                <a:off x="3718145" y="3070693"/>
                <a:ext cx="28051" cy="25238"/>
              </a:xfrm>
              <a:custGeom>
                <a:rect b="b" l="l" r="r" t="t"/>
                <a:pathLst>
                  <a:path extrusionOk="0" h="1570" w="1745">
                    <a:moveTo>
                      <a:pt x="981" y="1"/>
                    </a:moveTo>
                    <a:cubicBezTo>
                      <a:pt x="760" y="1"/>
                      <a:pt x="527" y="96"/>
                      <a:pt x="349" y="273"/>
                    </a:cubicBezTo>
                    <a:cubicBezTo>
                      <a:pt x="47" y="599"/>
                      <a:pt x="0" y="1088"/>
                      <a:pt x="279" y="1367"/>
                    </a:cubicBezTo>
                    <a:cubicBezTo>
                      <a:pt x="417" y="1504"/>
                      <a:pt x="592" y="1569"/>
                      <a:pt x="774" y="1569"/>
                    </a:cubicBezTo>
                    <a:cubicBezTo>
                      <a:pt x="992" y="1569"/>
                      <a:pt x="1218" y="1475"/>
                      <a:pt x="1396" y="1297"/>
                    </a:cubicBezTo>
                    <a:cubicBezTo>
                      <a:pt x="1722" y="971"/>
                      <a:pt x="1745" y="483"/>
                      <a:pt x="1466" y="204"/>
                    </a:cubicBezTo>
                    <a:cubicBezTo>
                      <a:pt x="1339" y="66"/>
                      <a:pt x="1164" y="1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36"/>
              <p:cNvSpPr/>
              <p:nvPr/>
            </p:nvSpPr>
            <p:spPr>
              <a:xfrm>
                <a:off x="3860241" y="3212805"/>
                <a:ext cx="28067" cy="25222"/>
              </a:xfrm>
              <a:custGeom>
                <a:rect b="b" l="l" r="r" t="t"/>
                <a:pathLst>
                  <a:path extrusionOk="0" h="1569" w="1746">
                    <a:moveTo>
                      <a:pt x="981" y="0"/>
                    </a:moveTo>
                    <a:cubicBezTo>
                      <a:pt x="761" y="0"/>
                      <a:pt x="527" y="95"/>
                      <a:pt x="349" y="273"/>
                    </a:cubicBezTo>
                    <a:cubicBezTo>
                      <a:pt x="47" y="598"/>
                      <a:pt x="0" y="1087"/>
                      <a:pt x="280" y="1366"/>
                    </a:cubicBezTo>
                    <a:cubicBezTo>
                      <a:pt x="417" y="1503"/>
                      <a:pt x="592" y="1569"/>
                      <a:pt x="774" y="1569"/>
                    </a:cubicBezTo>
                    <a:cubicBezTo>
                      <a:pt x="992" y="1569"/>
                      <a:pt x="1218" y="1474"/>
                      <a:pt x="1396" y="1296"/>
                    </a:cubicBezTo>
                    <a:cubicBezTo>
                      <a:pt x="1722" y="971"/>
                      <a:pt x="1745" y="482"/>
                      <a:pt x="1466" y="203"/>
                    </a:cubicBezTo>
                    <a:cubicBezTo>
                      <a:pt x="1339" y="66"/>
                      <a:pt x="1165" y="0"/>
                      <a:pt x="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304" name="Google Shape;3304;p36"/>
          <p:cNvSpPr/>
          <p:nvPr/>
        </p:nvSpPr>
        <p:spPr>
          <a:xfrm>
            <a:off x="818608" y="326225"/>
            <a:ext cx="599400" cy="59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5" name="Google Shape;3305;p36"/>
          <p:cNvSpPr txBox="1"/>
          <p:nvPr/>
        </p:nvSpPr>
        <p:spPr>
          <a:xfrm>
            <a:off x="762450" y="356525"/>
            <a:ext cx="59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/>
          </a:p>
        </p:txBody>
      </p:sp>
      <p:sp>
        <p:nvSpPr>
          <p:cNvPr id="3306" name="Google Shape;3306;p36"/>
          <p:cNvSpPr txBox="1"/>
          <p:nvPr>
            <p:ph idx="3" type="subTitle"/>
          </p:nvPr>
        </p:nvSpPr>
        <p:spPr>
          <a:xfrm>
            <a:off x="-388425" y="1092975"/>
            <a:ext cx="661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have used the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COCO (Common Objects in Context)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image captioning dataset which is a widely used dataset in the field of computer vision and natural language processing.</a:t>
            </a:r>
            <a:endParaRPr sz="1800"/>
          </a:p>
        </p:txBody>
      </p:sp>
      <p:sp>
        <p:nvSpPr>
          <p:cNvPr id="3307" name="Google Shape;3307;p36"/>
          <p:cNvSpPr txBox="1"/>
          <p:nvPr/>
        </p:nvSpPr>
        <p:spPr>
          <a:xfrm>
            <a:off x="3194963" y="2319800"/>
            <a:ext cx="2182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25.7 GB</a:t>
            </a:r>
            <a:endParaRPr sz="3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08" name="Google Shape;3308;p36"/>
          <p:cNvSpPr txBox="1"/>
          <p:nvPr/>
        </p:nvSpPr>
        <p:spPr>
          <a:xfrm>
            <a:off x="3194963" y="2949450"/>
            <a:ext cx="2182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118,287</a:t>
            </a:r>
            <a:endParaRPr sz="3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09" name="Google Shape;3309;p36"/>
          <p:cNvSpPr txBox="1"/>
          <p:nvPr/>
        </p:nvSpPr>
        <p:spPr>
          <a:xfrm>
            <a:off x="3194963" y="3579088"/>
            <a:ext cx="2182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40,670</a:t>
            </a:r>
            <a:endParaRPr sz="3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10" name="Google Shape;3310;p36"/>
          <p:cNvSpPr txBox="1"/>
          <p:nvPr/>
        </p:nvSpPr>
        <p:spPr>
          <a:xfrm>
            <a:off x="3202350" y="4208750"/>
            <a:ext cx="2182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5,000</a:t>
            </a:r>
            <a:endParaRPr sz="3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11" name="Google Shape;3311;p36"/>
          <p:cNvSpPr txBox="1"/>
          <p:nvPr/>
        </p:nvSpPr>
        <p:spPr>
          <a:xfrm>
            <a:off x="1115400" y="2371650"/>
            <a:ext cx="193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Entire Dataset Size: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2" name="Google Shape;3312;p36"/>
          <p:cNvSpPr txBox="1"/>
          <p:nvPr/>
        </p:nvSpPr>
        <p:spPr>
          <a:xfrm>
            <a:off x="868800" y="2975375"/>
            <a:ext cx="218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Training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Dataset Size: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3" name="Google Shape;3313;p36"/>
          <p:cNvSpPr txBox="1"/>
          <p:nvPr/>
        </p:nvSpPr>
        <p:spPr>
          <a:xfrm>
            <a:off x="1115400" y="3579100"/>
            <a:ext cx="193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Test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Dataset Size: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4" name="Google Shape;3314;p36"/>
          <p:cNvSpPr txBox="1"/>
          <p:nvPr/>
        </p:nvSpPr>
        <p:spPr>
          <a:xfrm>
            <a:off x="963000" y="4217875"/>
            <a:ext cx="257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Validation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Dataset Size: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37"/>
          <p:cNvSpPr txBox="1"/>
          <p:nvPr>
            <p:ph type="title"/>
          </p:nvPr>
        </p:nvSpPr>
        <p:spPr>
          <a:xfrm>
            <a:off x="1479850" y="356525"/>
            <a:ext cx="76362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Understand the Data (1 of 3) : Caption Pre Processing</a:t>
            </a:r>
            <a:endParaRPr sz="2000"/>
          </a:p>
        </p:txBody>
      </p:sp>
      <p:sp>
        <p:nvSpPr>
          <p:cNvPr id="3320" name="Google Shape;3320;p37"/>
          <p:cNvSpPr/>
          <p:nvPr/>
        </p:nvSpPr>
        <p:spPr>
          <a:xfrm>
            <a:off x="818608" y="326225"/>
            <a:ext cx="599400" cy="59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1" name="Google Shape;3321;p37"/>
          <p:cNvSpPr txBox="1"/>
          <p:nvPr/>
        </p:nvSpPr>
        <p:spPr>
          <a:xfrm>
            <a:off x="762450" y="356525"/>
            <a:ext cx="59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/>
          </a:p>
        </p:txBody>
      </p:sp>
      <p:sp>
        <p:nvSpPr>
          <p:cNvPr id="3322" name="Google Shape;3322;p37"/>
          <p:cNvSpPr/>
          <p:nvPr/>
        </p:nvSpPr>
        <p:spPr>
          <a:xfrm>
            <a:off x="8850891" y="457205"/>
            <a:ext cx="23832" cy="21484"/>
          </a:xfrm>
          <a:custGeom>
            <a:rect b="b" l="l" r="r" t="t"/>
            <a:pathLst>
              <a:path extrusionOk="0" h="1574" w="1746">
                <a:moveTo>
                  <a:pt x="972" y="0"/>
                </a:moveTo>
                <a:cubicBezTo>
                  <a:pt x="754" y="0"/>
                  <a:pt x="525" y="88"/>
                  <a:pt x="349" y="263"/>
                </a:cubicBezTo>
                <a:cubicBezTo>
                  <a:pt x="24" y="589"/>
                  <a:pt x="0" y="1101"/>
                  <a:pt x="279" y="1380"/>
                </a:cubicBezTo>
                <a:cubicBezTo>
                  <a:pt x="408" y="1509"/>
                  <a:pt x="587" y="1573"/>
                  <a:pt x="774" y="1573"/>
                </a:cubicBezTo>
                <a:cubicBezTo>
                  <a:pt x="991" y="1573"/>
                  <a:pt x="1221" y="1486"/>
                  <a:pt x="1396" y="1310"/>
                </a:cubicBezTo>
                <a:cubicBezTo>
                  <a:pt x="1722" y="984"/>
                  <a:pt x="1745" y="496"/>
                  <a:pt x="1466" y="194"/>
                </a:cubicBezTo>
                <a:cubicBezTo>
                  <a:pt x="1337" y="65"/>
                  <a:pt x="1159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3" name="Google Shape;3323;p37"/>
          <p:cNvSpPr/>
          <p:nvPr/>
        </p:nvSpPr>
        <p:spPr>
          <a:xfrm>
            <a:off x="8971544" y="578050"/>
            <a:ext cx="23832" cy="21293"/>
          </a:xfrm>
          <a:custGeom>
            <a:rect b="b" l="l" r="r" t="t"/>
            <a:pathLst>
              <a:path extrusionOk="0" h="1560" w="1746">
                <a:moveTo>
                  <a:pt x="981" y="0"/>
                </a:moveTo>
                <a:cubicBezTo>
                  <a:pt x="761" y="0"/>
                  <a:pt x="527" y="95"/>
                  <a:pt x="350" y="273"/>
                </a:cubicBezTo>
                <a:cubicBezTo>
                  <a:pt x="24" y="575"/>
                  <a:pt x="1" y="1087"/>
                  <a:pt x="280" y="1366"/>
                </a:cubicBezTo>
                <a:cubicBezTo>
                  <a:pt x="419" y="1495"/>
                  <a:pt x="599" y="1559"/>
                  <a:pt x="783" y="1559"/>
                </a:cubicBezTo>
                <a:cubicBezTo>
                  <a:pt x="998" y="1559"/>
                  <a:pt x="1221" y="1472"/>
                  <a:pt x="1396" y="1296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5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4" name="Google Shape;3324;p37"/>
          <p:cNvSpPr/>
          <p:nvPr/>
        </p:nvSpPr>
        <p:spPr>
          <a:xfrm>
            <a:off x="9092197" y="698703"/>
            <a:ext cx="23832" cy="21429"/>
          </a:xfrm>
          <a:custGeom>
            <a:rect b="b" l="l" r="r" t="t"/>
            <a:pathLst>
              <a:path extrusionOk="0" h="1570" w="1746">
                <a:moveTo>
                  <a:pt x="982" y="1"/>
                </a:moveTo>
                <a:cubicBezTo>
                  <a:pt x="761" y="1"/>
                  <a:pt x="528" y="95"/>
                  <a:pt x="350" y="273"/>
                </a:cubicBezTo>
                <a:cubicBezTo>
                  <a:pt x="24" y="599"/>
                  <a:pt x="1" y="1087"/>
                  <a:pt x="280" y="1366"/>
                </a:cubicBezTo>
                <a:cubicBezTo>
                  <a:pt x="417" y="1504"/>
                  <a:pt x="593" y="1569"/>
                  <a:pt x="774" y="1569"/>
                </a:cubicBezTo>
                <a:cubicBezTo>
                  <a:pt x="992" y="1569"/>
                  <a:pt x="1219" y="1475"/>
                  <a:pt x="1397" y="1297"/>
                </a:cubicBezTo>
                <a:cubicBezTo>
                  <a:pt x="1722" y="971"/>
                  <a:pt x="1746" y="482"/>
                  <a:pt x="1466" y="203"/>
                </a:cubicBezTo>
                <a:cubicBezTo>
                  <a:pt x="1340" y="66"/>
                  <a:pt x="1165" y="1"/>
                  <a:pt x="98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5" name="Google Shape;3325;p37"/>
          <p:cNvSpPr/>
          <p:nvPr/>
        </p:nvSpPr>
        <p:spPr>
          <a:xfrm>
            <a:off x="9212864" y="819356"/>
            <a:ext cx="23818" cy="21429"/>
          </a:xfrm>
          <a:custGeom>
            <a:rect b="b" l="l" r="r" t="t"/>
            <a:pathLst>
              <a:path extrusionOk="0" h="1570" w="1745">
                <a:moveTo>
                  <a:pt x="981" y="1"/>
                </a:moveTo>
                <a:cubicBezTo>
                  <a:pt x="760" y="1"/>
                  <a:pt x="527" y="95"/>
                  <a:pt x="349" y="273"/>
                </a:cubicBezTo>
                <a:cubicBezTo>
                  <a:pt x="23" y="599"/>
                  <a:pt x="0" y="1088"/>
                  <a:pt x="279" y="1367"/>
                </a:cubicBezTo>
                <a:cubicBezTo>
                  <a:pt x="417" y="1504"/>
                  <a:pt x="592" y="1569"/>
                  <a:pt x="774" y="1569"/>
                </a:cubicBezTo>
                <a:cubicBezTo>
                  <a:pt x="992" y="1569"/>
                  <a:pt x="1218" y="1475"/>
                  <a:pt x="1396" y="1297"/>
                </a:cubicBezTo>
                <a:cubicBezTo>
                  <a:pt x="1722" y="971"/>
                  <a:pt x="1745" y="483"/>
                  <a:pt x="1466" y="204"/>
                </a:cubicBezTo>
                <a:cubicBezTo>
                  <a:pt x="1339" y="66"/>
                  <a:pt x="1164" y="1"/>
                  <a:pt x="98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6" name="Google Shape;3326;p37"/>
          <p:cNvSpPr/>
          <p:nvPr/>
        </p:nvSpPr>
        <p:spPr>
          <a:xfrm>
            <a:off x="9333518" y="940146"/>
            <a:ext cx="23832" cy="21293"/>
          </a:xfrm>
          <a:custGeom>
            <a:rect b="b" l="l" r="r" t="t"/>
            <a:pathLst>
              <a:path extrusionOk="0" h="1560" w="1746">
                <a:moveTo>
                  <a:pt x="972" y="0"/>
                </a:moveTo>
                <a:cubicBezTo>
                  <a:pt x="754" y="0"/>
                  <a:pt x="525" y="88"/>
                  <a:pt x="349" y="264"/>
                </a:cubicBezTo>
                <a:cubicBezTo>
                  <a:pt x="24" y="589"/>
                  <a:pt x="0" y="1078"/>
                  <a:pt x="280" y="1357"/>
                </a:cubicBezTo>
                <a:cubicBezTo>
                  <a:pt x="417" y="1494"/>
                  <a:pt x="592" y="1560"/>
                  <a:pt x="774" y="1560"/>
                </a:cubicBezTo>
                <a:cubicBezTo>
                  <a:pt x="992" y="1560"/>
                  <a:pt x="1218" y="1465"/>
                  <a:pt x="1396" y="1287"/>
                </a:cubicBezTo>
                <a:cubicBezTo>
                  <a:pt x="1722" y="961"/>
                  <a:pt x="1745" y="473"/>
                  <a:pt x="1466" y="194"/>
                </a:cubicBezTo>
                <a:cubicBezTo>
                  <a:pt x="1337" y="65"/>
                  <a:pt x="1159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7" name="Google Shape;3327;p37"/>
          <p:cNvSpPr/>
          <p:nvPr/>
        </p:nvSpPr>
        <p:spPr>
          <a:xfrm>
            <a:off x="9454171" y="1060799"/>
            <a:ext cx="23832" cy="21484"/>
          </a:xfrm>
          <a:custGeom>
            <a:rect b="b" l="l" r="r" t="t"/>
            <a:pathLst>
              <a:path extrusionOk="0" h="1574" w="1746">
                <a:moveTo>
                  <a:pt x="972" y="1"/>
                </a:moveTo>
                <a:cubicBezTo>
                  <a:pt x="754" y="1"/>
                  <a:pt x="525" y="88"/>
                  <a:pt x="350" y="264"/>
                </a:cubicBezTo>
                <a:cubicBezTo>
                  <a:pt x="24" y="589"/>
                  <a:pt x="1" y="1078"/>
                  <a:pt x="280" y="1380"/>
                </a:cubicBezTo>
                <a:cubicBezTo>
                  <a:pt x="409" y="1509"/>
                  <a:pt x="587" y="1574"/>
                  <a:pt x="774" y="1574"/>
                </a:cubicBezTo>
                <a:cubicBezTo>
                  <a:pt x="992" y="1574"/>
                  <a:pt x="1221" y="1486"/>
                  <a:pt x="1396" y="1311"/>
                </a:cubicBezTo>
                <a:cubicBezTo>
                  <a:pt x="1722" y="985"/>
                  <a:pt x="1745" y="473"/>
                  <a:pt x="1466" y="194"/>
                </a:cubicBezTo>
                <a:cubicBezTo>
                  <a:pt x="1337" y="65"/>
                  <a:pt x="1159" y="1"/>
                  <a:pt x="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8" name="Google Shape;3328;p37"/>
          <p:cNvSpPr/>
          <p:nvPr/>
        </p:nvSpPr>
        <p:spPr>
          <a:xfrm>
            <a:off x="9574824" y="1181452"/>
            <a:ext cx="23832" cy="21484"/>
          </a:xfrm>
          <a:custGeom>
            <a:rect b="b" l="l" r="r" t="t"/>
            <a:pathLst>
              <a:path extrusionOk="0" h="1574" w="1746">
                <a:moveTo>
                  <a:pt x="973" y="1"/>
                </a:moveTo>
                <a:cubicBezTo>
                  <a:pt x="755" y="1"/>
                  <a:pt x="525" y="89"/>
                  <a:pt x="350" y="264"/>
                </a:cubicBezTo>
                <a:cubicBezTo>
                  <a:pt x="24" y="590"/>
                  <a:pt x="1" y="1078"/>
                  <a:pt x="280" y="1381"/>
                </a:cubicBezTo>
                <a:cubicBezTo>
                  <a:pt x="420" y="1510"/>
                  <a:pt x="599" y="1574"/>
                  <a:pt x="783" y="1574"/>
                </a:cubicBezTo>
                <a:cubicBezTo>
                  <a:pt x="999" y="1574"/>
                  <a:pt x="1221" y="1486"/>
                  <a:pt x="1397" y="1311"/>
                </a:cubicBezTo>
                <a:cubicBezTo>
                  <a:pt x="1722" y="985"/>
                  <a:pt x="1746" y="473"/>
                  <a:pt x="1467" y="194"/>
                </a:cubicBezTo>
                <a:cubicBezTo>
                  <a:pt x="1338" y="65"/>
                  <a:pt x="1159" y="1"/>
                  <a:pt x="9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9" name="Google Shape;3329;p37"/>
          <p:cNvSpPr/>
          <p:nvPr/>
        </p:nvSpPr>
        <p:spPr>
          <a:xfrm>
            <a:off x="8733404" y="574678"/>
            <a:ext cx="23832" cy="21484"/>
          </a:xfrm>
          <a:custGeom>
            <a:rect b="b" l="l" r="r" t="t"/>
            <a:pathLst>
              <a:path extrusionOk="0" h="1574" w="1746">
                <a:moveTo>
                  <a:pt x="972" y="1"/>
                </a:moveTo>
                <a:cubicBezTo>
                  <a:pt x="754" y="1"/>
                  <a:pt x="525" y="89"/>
                  <a:pt x="350" y="264"/>
                </a:cubicBezTo>
                <a:cubicBezTo>
                  <a:pt x="47" y="590"/>
                  <a:pt x="1" y="1078"/>
                  <a:pt x="280" y="1381"/>
                </a:cubicBezTo>
                <a:cubicBezTo>
                  <a:pt x="419" y="1509"/>
                  <a:pt x="599" y="1574"/>
                  <a:pt x="783" y="1574"/>
                </a:cubicBezTo>
                <a:cubicBezTo>
                  <a:pt x="999" y="1574"/>
                  <a:pt x="1221" y="1486"/>
                  <a:pt x="1397" y="1311"/>
                </a:cubicBezTo>
                <a:cubicBezTo>
                  <a:pt x="1722" y="985"/>
                  <a:pt x="1745" y="497"/>
                  <a:pt x="1466" y="194"/>
                </a:cubicBezTo>
                <a:cubicBezTo>
                  <a:pt x="1337" y="65"/>
                  <a:pt x="1159" y="1"/>
                  <a:pt x="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0" name="Google Shape;3330;p37"/>
          <p:cNvSpPr/>
          <p:nvPr/>
        </p:nvSpPr>
        <p:spPr>
          <a:xfrm>
            <a:off x="8854057" y="695345"/>
            <a:ext cx="23832" cy="21484"/>
          </a:xfrm>
          <a:custGeom>
            <a:rect b="b" l="l" r="r" t="t"/>
            <a:pathLst>
              <a:path extrusionOk="0" h="1574" w="1746">
                <a:moveTo>
                  <a:pt x="973" y="0"/>
                </a:moveTo>
                <a:cubicBezTo>
                  <a:pt x="755" y="0"/>
                  <a:pt x="525" y="88"/>
                  <a:pt x="350" y="263"/>
                </a:cubicBezTo>
                <a:cubicBezTo>
                  <a:pt x="47" y="589"/>
                  <a:pt x="1" y="1101"/>
                  <a:pt x="280" y="1380"/>
                </a:cubicBezTo>
                <a:cubicBezTo>
                  <a:pt x="420" y="1509"/>
                  <a:pt x="599" y="1573"/>
                  <a:pt x="783" y="1573"/>
                </a:cubicBezTo>
                <a:cubicBezTo>
                  <a:pt x="999" y="1573"/>
                  <a:pt x="1221" y="1485"/>
                  <a:pt x="1397" y="1310"/>
                </a:cubicBezTo>
                <a:cubicBezTo>
                  <a:pt x="1722" y="984"/>
                  <a:pt x="1746" y="496"/>
                  <a:pt x="1467" y="193"/>
                </a:cubicBezTo>
                <a:cubicBezTo>
                  <a:pt x="1338" y="65"/>
                  <a:pt x="1159" y="0"/>
                  <a:pt x="97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1" name="Google Shape;3331;p37"/>
          <p:cNvSpPr/>
          <p:nvPr/>
        </p:nvSpPr>
        <p:spPr>
          <a:xfrm>
            <a:off x="8974724" y="816190"/>
            <a:ext cx="23818" cy="21293"/>
          </a:xfrm>
          <a:custGeom>
            <a:rect b="b" l="l" r="r" t="t"/>
            <a:pathLst>
              <a:path extrusionOk="0" h="1560" w="1745">
                <a:moveTo>
                  <a:pt x="981" y="0"/>
                </a:moveTo>
                <a:cubicBezTo>
                  <a:pt x="760" y="0"/>
                  <a:pt x="527" y="95"/>
                  <a:pt x="349" y="273"/>
                </a:cubicBezTo>
                <a:cubicBezTo>
                  <a:pt x="47" y="598"/>
                  <a:pt x="0" y="1087"/>
                  <a:pt x="279" y="1366"/>
                </a:cubicBezTo>
                <a:cubicBezTo>
                  <a:pt x="419" y="1495"/>
                  <a:pt x="598" y="1559"/>
                  <a:pt x="783" y="1559"/>
                </a:cubicBezTo>
                <a:cubicBezTo>
                  <a:pt x="998" y="1559"/>
                  <a:pt x="1221" y="1472"/>
                  <a:pt x="1396" y="1296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4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2" name="Google Shape;3332;p37"/>
          <p:cNvSpPr/>
          <p:nvPr/>
        </p:nvSpPr>
        <p:spPr>
          <a:xfrm>
            <a:off x="9095378" y="936843"/>
            <a:ext cx="23832" cy="21416"/>
          </a:xfrm>
          <a:custGeom>
            <a:rect b="b" l="l" r="r" t="t"/>
            <a:pathLst>
              <a:path extrusionOk="0" h="1569" w="1746">
                <a:moveTo>
                  <a:pt x="981" y="0"/>
                </a:moveTo>
                <a:cubicBezTo>
                  <a:pt x="761" y="0"/>
                  <a:pt x="527" y="95"/>
                  <a:pt x="349" y="273"/>
                </a:cubicBezTo>
                <a:cubicBezTo>
                  <a:pt x="47" y="599"/>
                  <a:pt x="0" y="1087"/>
                  <a:pt x="280" y="1366"/>
                </a:cubicBezTo>
                <a:cubicBezTo>
                  <a:pt x="417" y="1504"/>
                  <a:pt x="593" y="1569"/>
                  <a:pt x="774" y="1569"/>
                </a:cubicBezTo>
                <a:cubicBezTo>
                  <a:pt x="992" y="1569"/>
                  <a:pt x="1218" y="1474"/>
                  <a:pt x="1396" y="1297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5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3" name="Google Shape;3333;p37"/>
          <p:cNvSpPr/>
          <p:nvPr/>
        </p:nvSpPr>
        <p:spPr>
          <a:xfrm>
            <a:off x="9216031" y="1057633"/>
            <a:ext cx="23832" cy="21293"/>
          </a:xfrm>
          <a:custGeom>
            <a:rect b="b" l="l" r="r" t="t"/>
            <a:pathLst>
              <a:path extrusionOk="0" h="1560" w="1746">
                <a:moveTo>
                  <a:pt x="972" y="0"/>
                </a:moveTo>
                <a:cubicBezTo>
                  <a:pt x="754" y="0"/>
                  <a:pt x="525" y="88"/>
                  <a:pt x="350" y="263"/>
                </a:cubicBezTo>
                <a:cubicBezTo>
                  <a:pt x="47" y="589"/>
                  <a:pt x="1" y="1077"/>
                  <a:pt x="280" y="1357"/>
                </a:cubicBezTo>
                <a:cubicBezTo>
                  <a:pt x="417" y="1494"/>
                  <a:pt x="593" y="1559"/>
                  <a:pt x="774" y="1559"/>
                </a:cubicBezTo>
                <a:cubicBezTo>
                  <a:pt x="992" y="1559"/>
                  <a:pt x="1219" y="1465"/>
                  <a:pt x="1397" y="1287"/>
                </a:cubicBezTo>
                <a:cubicBezTo>
                  <a:pt x="1722" y="961"/>
                  <a:pt x="1746" y="473"/>
                  <a:pt x="1466" y="193"/>
                </a:cubicBezTo>
                <a:cubicBezTo>
                  <a:pt x="1338" y="64"/>
                  <a:pt x="1159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4" name="Google Shape;3334;p37"/>
          <p:cNvSpPr/>
          <p:nvPr/>
        </p:nvSpPr>
        <p:spPr>
          <a:xfrm>
            <a:off x="9336698" y="1178286"/>
            <a:ext cx="23818" cy="21484"/>
          </a:xfrm>
          <a:custGeom>
            <a:rect b="b" l="l" r="r" t="t"/>
            <a:pathLst>
              <a:path extrusionOk="0" h="1574" w="1745">
                <a:moveTo>
                  <a:pt x="972" y="0"/>
                </a:moveTo>
                <a:cubicBezTo>
                  <a:pt x="754" y="0"/>
                  <a:pt x="524" y="88"/>
                  <a:pt x="349" y="263"/>
                </a:cubicBezTo>
                <a:cubicBezTo>
                  <a:pt x="47" y="589"/>
                  <a:pt x="0" y="1078"/>
                  <a:pt x="279" y="1380"/>
                </a:cubicBezTo>
                <a:cubicBezTo>
                  <a:pt x="419" y="1509"/>
                  <a:pt x="598" y="1573"/>
                  <a:pt x="783" y="1573"/>
                </a:cubicBezTo>
                <a:cubicBezTo>
                  <a:pt x="998" y="1573"/>
                  <a:pt x="1220" y="1486"/>
                  <a:pt x="1396" y="1310"/>
                </a:cubicBezTo>
                <a:cubicBezTo>
                  <a:pt x="1722" y="985"/>
                  <a:pt x="1745" y="473"/>
                  <a:pt x="1466" y="194"/>
                </a:cubicBezTo>
                <a:cubicBezTo>
                  <a:pt x="1337" y="65"/>
                  <a:pt x="1158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5" name="Google Shape;3335;p37"/>
          <p:cNvSpPr/>
          <p:nvPr/>
        </p:nvSpPr>
        <p:spPr>
          <a:xfrm>
            <a:off x="9457351" y="1298939"/>
            <a:ext cx="23832" cy="21484"/>
          </a:xfrm>
          <a:custGeom>
            <a:rect b="b" l="l" r="r" t="t"/>
            <a:pathLst>
              <a:path extrusionOk="0" h="1574" w="1746">
                <a:moveTo>
                  <a:pt x="972" y="1"/>
                </a:moveTo>
                <a:cubicBezTo>
                  <a:pt x="754" y="1"/>
                  <a:pt x="525" y="88"/>
                  <a:pt x="349" y="264"/>
                </a:cubicBezTo>
                <a:cubicBezTo>
                  <a:pt x="47" y="589"/>
                  <a:pt x="0" y="1078"/>
                  <a:pt x="279" y="1380"/>
                </a:cubicBezTo>
                <a:cubicBezTo>
                  <a:pt x="419" y="1509"/>
                  <a:pt x="598" y="1574"/>
                  <a:pt x="783" y="1574"/>
                </a:cubicBezTo>
                <a:cubicBezTo>
                  <a:pt x="998" y="1574"/>
                  <a:pt x="1221" y="1486"/>
                  <a:pt x="1396" y="1310"/>
                </a:cubicBezTo>
                <a:cubicBezTo>
                  <a:pt x="1722" y="985"/>
                  <a:pt x="1745" y="473"/>
                  <a:pt x="1466" y="194"/>
                </a:cubicBezTo>
                <a:cubicBezTo>
                  <a:pt x="1337" y="65"/>
                  <a:pt x="1159" y="1"/>
                  <a:pt x="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6" name="Google Shape;3336;p37"/>
          <p:cNvSpPr/>
          <p:nvPr/>
        </p:nvSpPr>
        <p:spPr>
          <a:xfrm>
            <a:off x="8615931" y="692165"/>
            <a:ext cx="23818" cy="21484"/>
          </a:xfrm>
          <a:custGeom>
            <a:rect b="b" l="l" r="r" t="t"/>
            <a:pathLst>
              <a:path extrusionOk="0" h="1574" w="1745">
                <a:moveTo>
                  <a:pt x="982" y="0"/>
                </a:moveTo>
                <a:cubicBezTo>
                  <a:pt x="770" y="0"/>
                  <a:pt x="548" y="88"/>
                  <a:pt x="372" y="264"/>
                </a:cubicBezTo>
                <a:cubicBezTo>
                  <a:pt x="47" y="589"/>
                  <a:pt x="0" y="1101"/>
                  <a:pt x="302" y="1380"/>
                </a:cubicBezTo>
                <a:cubicBezTo>
                  <a:pt x="431" y="1509"/>
                  <a:pt x="605" y="1573"/>
                  <a:pt x="786" y="1573"/>
                </a:cubicBezTo>
                <a:cubicBezTo>
                  <a:pt x="998" y="1573"/>
                  <a:pt x="1221" y="1486"/>
                  <a:pt x="1396" y="1310"/>
                </a:cubicBezTo>
                <a:cubicBezTo>
                  <a:pt x="1722" y="985"/>
                  <a:pt x="1745" y="496"/>
                  <a:pt x="1466" y="194"/>
                </a:cubicBezTo>
                <a:cubicBezTo>
                  <a:pt x="1337" y="65"/>
                  <a:pt x="1163" y="0"/>
                  <a:pt x="9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7" name="Google Shape;3337;p37"/>
          <p:cNvSpPr/>
          <p:nvPr/>
        </p:nvSpPr>
        <p:spPr>
          <a:xfrm>
            <a:off x="8736584" y="812818"/>
            <a:ext cx="23832" cy="21484"/>
          </a:xfrm>
          <a:custGeom>
            <a:rect b="b" l="l" r="r" t="t"/>
            <a:pathLst>
              <a:path extrusionOk="0" h="1574" w="1746">
                <a:moveTo>
                  <a:pt x="982" y="1"/>
                </a:moveTo>
                <a:cubicBezTo>
                  <a:pt x="771" y="1"/>
                  <a:pt x="548" y="88"/>
                  <a:pt x="373" y="264"/>
                </a:cubicBezTo>
                <a:cubicBezTo>
                  <a:pt x="47" y="589"/>
                  <a:pt x="0" y="1101"/>
                  <a:pt x="303" y="1380"/>
                </a:cubicBezTo>
                <a:cubicBezTo>
                  <a:pt x="432" y="1509"/>
                  <a:pt x="605" y="1574"/>
                  <a:pt x="786" y="1574"/>
                </a:cubicBezTo>
                <a:cubicBezTo>
                  <a:pt x="998" y="1574"/>
                  <a:pt x="1221" y="1486"/>
                  <a:pt x="1396" y="1311"/>
                </a:cubicBezTo>
                <a:cubicBezTo>
                  <a:pt x="1722" y="985"/>
                  <a:pt x="1745" y="496"/>
                  <a:pt x="1466" y="194"/>
                </a:cubicBezTo>
                <a:cubicBezTo>
                  <a:pt x="1337" y="65"/>
                  <a:pt x="1164" y="1"/>
                  <a:pt x="98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8" name="Google Shape;3338;p37"/>
          <p:cNvSpPr/>
          <p:nvPr/>
        </p:nvSpPr>
        <p:spPr>
          <a:xfrm>
            <a:off x="8857237" y="933663"/>
            <a:ext cx="23832" cy="21293"/>
          </a:xfrm>
          <a:custGeom>
            <a:rect b="b" l="l" r="r" t="t"/>
            <a:pathLst>
              <a:path extrusionOk="0" h="1560" w="1746">
                <a:moveTo>
                  <a:pt x="991" y="1"/>
                </a:moveTo>
                <a:cubicBezTo>
                  <a:pt x="777" y="1"/>
                  <a:pt x="551" y="95"/>
                  <a:pt x="373" y="273"/>
                </a:cubicBezTo>
                <a:cubicBezTo>
                  <a:pt x="47" y="599"/>
                  <a:pt x="1" y="1087"/>
                  <a:pt x="303" y="1367"/>
                </a:cubicBezTo>
                <a:cubicBezTo>
                  <a:pt x="432" y="1495"/>
                  <a:pt x="605" y="1560"/>
                  <a:pt x="787" y="1560"/>
                </a:cubicBezTo>
                <a:cubicBezTo>
                  <a:pt x="998" y="1560"/>
                  <a:pt x="1221" y="1472"/>
                  <a:pt x="1396" y="1297"/>
                </a:cubicBezTo>
                <a:cubicBezTo>
                  <a:pt x="1722" y="971"/>
                  <a:pt x="1745" y="483"/>
                  <a:pt x="1466" y="203"/>
                </a:cubicBezTo>
                <a:cubicBezTo>
                  <a:pt x="1339" y="66"/>
                  <a:pt x="1170" y="1"/>
                  <a:pt x="9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9" name="Google Shape;3339;p37"/>
          <p:cNvSpPr/>
          <p:nvPr/>
        </p:nvSpPr>
        <p:spPr>
          <a:xfrm>
            <a:off x="8977891" y="1054330"/>
            <a:ext cx="23832" cy="21416"/>
          </a:xfrm>
          <a:custGeom>
            <a:rect b="b" l="l" r="r" t="t"/>
            <a:pathLst>
              <a:path extrusionOk="0" h="1569" w="1746">
                <a:moveTo>
                  <a:pt x="992" y="0"/>
                </a:moveTo>
                <a:cubicBezTo>
                  <a:pt x="777" y="0"/>
                  <a:pt x="551" y="95"/>
                  <a:pt x="373" y="272"/>
                </a:cubicBezTo>
                <a:cubicBezTo>
                  <a:pt x="47" y="598"/>
                  <a:pt x="1" y="1087"/>
                  <a:pt x="303" y="1366"/>
                </a:cubicBezTo>
                <a:cubicBezTo>
                  <a:pt x="430" y="1503"/>
                  <a:pt x="600" y="1569"/>
                  <a:pt x="778" y="1569"/>
                </a:cubicBezTo>
                <a:cubicBezTo>
                  <a:pt x="992" y="1569"/>
                  <a:pt x="1219" y="1474"/>
                  <a:pt x="1397" y="1296"/>
                </a:cubicBezTo>
                <a:cubicBezTo>
                  <a:pt x="1722" y="970"/>
                  <a:pt x="1746" y="482"/>
                  <a:pt x="1466" y="203"/>
                </a:cubicBezTo>
                <a:cubicBezTo>
                  <a:pt x="1340" y="65"/>
                  <a:pt x="1170" y="0"/>
                  <a:pt x="9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0" name="Google Shape;3340;p37"/>
          <p:cNvSpPr/>
          <p:nvPr/>
        </p:nvSpPr>
        <p:spPr>
          <a:xfrm>
            <a:off x="9098558" y="1174983"/>
            <a:ext cx="23818" cy="21416"/>
          </a:xfrm>
          <a:custGeom>
            <a:rect b="b" l="l" r="r" t="t"/>
            <a:pathLst>
              <a:path extrusionOk="0" h="1569" w="1745">
                <a:moveTo>
                  <a:pt x="991" y="0"/>
                </a:moveTo>
                <a:cubicBezTo>
                  <a:pt x="777" y="0"/>
                  <a:pt x="550" y="95"/>
                  <a:pt x="372" y="273"/>
                </a:cubicBezTo>
                <a:cubicBezTo>
                  <a:pt x="47" y="598"/>
                  <a:pt x="0" y="1087"/>
                  <a:pt x="303" y="1366"/>
                </a:cubicBezTo>
                <a:cubicBezTo>
                  <a:pt x="429" y="1503"/>
                  <a:pt x="599" y="1569"/>
                  <a:pt x="777" y="1569"/>
                </a:cubicBezTo>
                <a:cubicBezTo>
                  <a:pt x="992" y="1569"/>
                  <a:pt x="1218" y="1474"/>
                  <a:pt x="1396" y="1296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9" y="0"/>
                  <a:pt x="9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1" name="Google Shape;3341;p37"/>
          <p:cNvSpPr/>
          <p:nvPr/>
        </p:nvSpPr>
        <p:spPr>
          <a:xfrm>
            <a:off x="9219211" y="1295636"/>
            <a:ext cx="23832" cy="21429"/>
          </a:xfrm>
          <a:custGeom>
            <a:rect b="b" l="l" r="r" t="t"/>
            <a:pathLst>
              <a:path extrusionOk="0" h="1570" w="1746">
                <a:moveTo>
                  <a:pt x="991" y="1"/>
                </a:moveTo>
                <a:cubicBezTo>
                  <a:pt x="777" y="1"/>
                  <a:pt x="550" y="95"/>
                  <a:pt x="373" y="273"/>
                </a:cubicBezTo>
                <a:cubicBezTo>
                  <a:pt x="47" y="599"/>
                  <a:pt x="0" y="1087"/>
                  <a:pt x="303" y="1366"/>
                </a:cubicBezTo>
                <a:cubicBezTo>
                  <a:pt x="430" y="1504"/>
                  <a:pt x="599" y="1569"/>
                  <a:pt x="778" y="1569"/>
                </a:cubicBezTo>
                <a:cubicBezTo>
                  <a:pt x="992" y="1569"/>
                  <a:pt x="1218" y="1474"/>
                  <a:pt x="1396" y="1297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9" y="1"/>
                  <a:pt x="9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2" name="Google Shape;3342;p37"/>
          <p:cNvSpPr/>
          <p:nvPr/>
        </p:nvSpPr>
        <p:spPr>
          <a:xfrm>
            <a:off x="9339864" y="1416426"/>
            <a:ext cx="23832" cy="21484"/>
          </a:xfrm>
          <a:custGeom>
            <a:rect b="b" l="l" r="r" t="t"/>
            <a:pathLst>
              <a:path extrusionOk="0" h="1574" w="1746">
                <a:moveTo>
                  <a:pt x="983" y="0"/>
                </a:moveTo>
                <a:cubicBezTo>
                  <a:pt x="771" y="0"/>
                  <a:pt x="548" y="88"/>
                  <a:pt x="373" y="263"/>
                </a:cubicBezTo>
                <a:cubicBezTo>
                  <a:pt x="47" y="589"/>
                  <a:pt x="1" y="1077"/>
                  <a:pt x="303" y="1380"/>
                </a:cubicBezTo>
                <a:cubicBezTo>
                  <a:pt x="432" y="1509"/>
                  <a:pt x="605" y="1573"/>
                  <a:pt x="787" y="1573"/>
                </a:cubicBezTo>
                <a:cubicBezTo>
                  <a:pt x="999" y="1573"/>
                  <a:pt x="1221" y="1485"/>
                  <a:pt x="1396" y="1310"/>
                </a:cubicBezTo>
                <a:cubicBezTo>
                  <a:pt x="1722" y="984"/>
                  <a:pt x="1745" y="473"/>
                  <a:pt x="1466" y="193"/>
                </a:cubicBezTo>
                <a:cubicBezTo>
                  <a:pt x="1337" y="65"/>
                  <a:pt x="1164" y="0"/>
                  <a:pt x="9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3" name="Google Shape;3343;p37"/>
          <p:cNvSpPr/>
          <p:nvPr/>
        </p:nvSpPr>
        <p:spPr>
          <a:xfrm>
            <a:off x="8498758" y="809652"/>
            <a:ext cx="23832" cy="21484"/>
          </a:xfrm>
          <a:custGeom>
            <a:rect b="b" l="l" r="r" t="t"/>
            <a:pathLst>
              <a:path extrusionOk="0" h="1574" w="1746">
                <a:moveTo>
                  <a:pt x="959" y="0"/>
                </a:moveTo>
                <a:cubicBezTo>
                  <a:pt x="748" y="0"/>
                  <a:pt x="525" y="88"/>
                  <a:pt x="350" y="263"/>
                </a:cubicBezTo>
                <a:cubicBezTo>
                  <a:pt x="24" y="589"/>
                  <a:pt x="1" y="1077"/>
                  <a:pt x="280" y="1380"/>
                </a:cubicBezTo>
                <a:cubicBezTo>
                  <a:pt x="409" y="1509"/>
                  <a:pt x="582" y="1573"/>
                  <a:pt x="764" y="1573"/>
                </a:cubicBezTo>
                <a:cubicBezTo>
                  <a:pt x="975" y="1573"/>
                  <a:pt x="1198" y="1485"/>
                  <a:pt x="1373" y="1310"/>
                </a:cubicBezTo>
                <a:cubicBezTo>
                  <a:pt x="1699" y="984"/>
                  <a:pt x="1745" y="472"/>
                  <a:pt x="1443" y="193"/>
                </a:cubicBezTo>
                <a:cubicBezTo>
                  <a:pt x="1314" y="64"/>
                  <a:pt x="1141" y="0"/>
                  <a:pt x="9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4" name="Google Shape;3344;p37"/>
          <p:cNvSpPr/>
          <p:nvPr/>
        </p:nvSpPr>
        <p:spPr>
          <a:xfrm>
            <a:off x="8619411" y="930305"/>
            <a:ext cx="23832" cy="21484"/>
          </a:xfrm>
          <a:custGeom>
            <a:rect b="b" l="l" r="r" t="t"/>
            <a:pathLst>
              <a:path extrusionOk="0" h="1574" w="1746">
                <a:moveTo>
                  <a:pt x="960" y="0"/>
                </a:moveTo>
                <a:cubicBezTo>
                  <a:pt x="748" y="0"/>
                  <a:pt x="525" y="88"/>
                  <a:pt x="350" y="263"/>
                </a:cubicBezTo>
                <a:cubicBezTo>
                  <a:pt x="24" y="589"/>
                  <a:pt x="1" y="1101"/>
                  <a:pt x="280" y="1380"/>
                </a:cubicBezTo>
                <a:cubicBezTo>
                  <a:pt x="409" y="1509"/>
                  <a:pt x="582" y="1573"/>
                  <a:pt x="764" y="1573"/>
                </a:cubicBezTo>
                <a:cubicBezTo>
                  <a:pt x="976" y="1573"/>
                  <a:pt x="1198" y="1486"/>
                  <a:pt x="1374" y="1310"/>
                </a:cubicBezTo>
                <a:cubicBezTo>
                  <a:pt x="1699" y="985"/>
                  <a:pt x="1746" y="496"/>
                  <a:pt x="1443" y="194"/>
                </a:cubicBezTo>
                <a:cubicBezTo>
                  <a:pt x="1314" y="65"/>
                  <a:pt x="1141" y="0"/>
                  <a:pt x="96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5" name="Google Shape;3345;p37"/>
          <p:cNvSpPr/>
          <p:nvPr/>
        </p:nvSpPr>
        <p:spPr>
          <a:xfrm>
            <a:off x="8740078" y="1051095"/>
            <a:ext cx="23818" cy="21347"/>
          </a:xfrm>
          <a:custGeom>
            <a:rect b="b" l="l" r="r" t="t"/>
            <a:pathLst>
              <a:path extrusionOk="0" h="1564" w="1745">
                <a:moveTo>
                  <a:pt x="981" y="0"/>
                </a:moveTo>
                <a:cubicBezTo>
                  <a:pt x="763" y="0"/>
                  <a:pt x="531" y="95"/>
                  <a:pt x="349" y="277"/>
                </a:cubicBezTo>
                <a:cubicBezTo>
                  <a:pt x="23" y="603"/>
                  <a:pt x="0" y="1091"/>
                  <a:pt x="279" y="1370"/>
                </a:cubicBezTo>
                <a:cubicBezTo>
                  <a:pt x="408" y="1499"/>
                  <a:pt x="582" y="1564"/>
                  <a:pt x="763" y="1564"/>
                </a:cubicBezTo>
                <a:cubicBezTo>
                  <a:pt x="975" y="1564"/>
                  <a:pt x="1197" y="1476"/>
                  <a:pt x="1373" y="1300"/>
                </a:cubicBezTo>
                <a:cubicBezTo>
                  <a:pt x="1698" y="975"/>
                  <a:pt x="1745" y="486"/>
                  <a:pt x="1443" y="184"/>
                </a:cubicBezTo>
                <a:cubicBezTo>
                  <a:pt x="1319" y="60"/>
                  <a:pt x="1154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6" name="Google Shape;3346;p37"/>
          <p:cNvSpPr/>
          <p:nvPr/>
        </p:nvSpPr>
        <p:spPr>
          <a:xfrm>
            <a:off x="8860732" y="1171803"/>
            <a:ext cx="23832" cy="21293"/>
          </a:xfrm>
          <a:custGeom>
            <a:rect b="b" l="l" r="r" t="t"/>
            <a:pathLst>
              <a:path extrusionOk="0" h="1560" w="1746">
                <a:moveTo>
                  <a:pt x="968" y="1"/>
                </a:moveTo>
                <a:cubicBezTo>
                  <a:pt x="754" y="1"/>
                  <a:pt x="527" y="95"/>
                  <a:pt x="349" y="273"/>
                </a:cubicBezTo>
                <a:cubicBezTo>
                  <a:pt x="24" y="599"/>
                  <a:pt x="0" y="1087"/>
                  <a:pt x="280" y="1366"/>
                </a:cubicBezTo>
                <a:cubicBezTo>
                  <a:pt x="409" y="1495"/>
                  <a:pt x="582" y="1560"/>
                  <a:pt x="763" y="1560"/>
                </a:cubicBezTo>
                <a:cubicBezTo>
                  <a:pt x="975" y="1560"/>
                  <a:pt x="1198" y="1472"/>
                  <a:pt x="1373" y="1297"/>
                </a:cubicBezTo>
                <a:cubicBezTo>
                  <a:pt x="1699" y="971"/>
                  <a:pt x="1745" y="482"/>
                  <a:pt x="1443" y="203"/>
                </a:cubicBezTo>
                <a:cubicBezTo>
                  <a:pt x="1316" y="66"/>
                  <a:pt x="1146" y="1"/>
                  <a:pt x="96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7" name="Google Shape;3347;p37"/>
          <p:cNvSpPr/>
          <p:nvPr/>
        </p:nvSpPr>
        <p:spPr>
          <a:xfrm>
            <a:off x="9222705" y="1533899"/>
            <a:ext cx="23832" cy="21457"/>
          </a:xfrm>
          <a:custGeom>
            <a:rect b="b" l="l" r="r" t="t"/>
            <a:pathLst>
              <a:path extrusionOk="0" h="1572" w="1746">
                <a:moveTo>
                  <a:pt x="959" y="1"/>
                </a:moveTo>
                <a:cubicBezTo>
                  <a:pt x="747" y="1"/>
                  <a:pt x="525" y="88"/>
                  <a:pt x="349" y="264"/>
                </a:cubicBezTo>
                <a:cubicBezTo>
                  <a:pt x="24" y="590"/>
                  <a:pt x="0" y="1078"/>
                  <a:pt x="279" y="1380"/>
                </a:cubicBezTo>
                <a:cubicBezTo>
                  <a:pt x="406" y="1507"/>
                  <a:pt x="576" y="1572"/>
                  <a:pt x="754" y="1572"/>
                </a:cubicBezTo>
                <a:cubicBezTo>
                  <a:pt x="968" y="1572"/>
                  <a:pt x="1195" y="1478"/>
                  <a:pt x="1373" y="1287"/>
                </a:cubicBezTo>
                <a:cubicBezTo>
                  <a:pt x="1699" y="962"/>
                  <a:pt x="1745" y="473"/>
                  <a:pt x="1443" y="194"/>
                </a:cubicBezTo>
                <a:cubicBezTo>
                  <a:pt x="1314" y="65"/>
                  <a:pt x="1140" y="1"/>
                  <a:pt x="9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8" name="Google Shape;3348;p37"/>
          <p:cNvSpPr/>
          <p:nvPr/>
        </p:nvSpPr>
        <p:spPr>
          <a:xfrm>
            <a:off x="8381285" y="927125"/>
            <a:ext cx="23818" cy="21484"/>
          </a:xfrm>
          <a:custGeom>
            <a:rect b="b" l="l" r="r" t="t"/>
            <a:pathLst>
              <a:path extrusionOk="0" h="1574" w="1745">
                <a:moveTo>
                  <a:pt x="959" y="1"/>
                </a:moveTo>
                <a:cubicBezTo>
                  <a:pt x="747" y="1"/>
                  <a:pt x="524" y="88"/>
                  <a:pt x="349" y="264"/>
                </a:cubicBezTo>
                <a:cubicBezTo>
                  <a:pt x="23" y="589"/>
                  <a:pt x="0" y="1078"/>
                  <a:pt x="279" y="1380"/>
                </a:cubicBezTo>
                <a:cubicBezTo>
                  <a:pt x="408" y="1509"/>
                  <a:pt x="582" y="1574"/>
                  <a:pt x="763" y="1574"/>
                </a:cubicBezTo>
                <a:cubicBezTo>
                  <a:pt x="975" y="1574"/>
                  <a:pt x="1197" y="1486"/>
                  <a:pt x="1373" y="1311"/>
                </a:cubicBezTo>
                <a:cubicBezTo>
                  <a:pt x="1698" y="985"/>
                  <a:pt x="1745" y="473"/>
                  <a:pt x="1442" y="194"/>
                </a:cubicBezTo>
                <a:cubicBezTo>
                  <a:pt x="1314" y="65"/>
                  <a:pt x="1140" y="1"/>
                  <a:pt x="9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9" name="Google Shape;3349;p37"/>
          <p:cNvSpPr/>
          <p:nvPr/>
        </p:nvSpPr>
        <p:spPr>
          <a:xfrm>
            <a:off x="8501938" y="1047778"/>
            <a:ext cx="23832" cy="21484"/>
          </a:xfrm>
          <a:custGeom>
            <a:rect b="b" l="l" r="r" t="t"/>
            <a:pathLst>
              <a:path extrusionOk="0" h="1574" w="1746">
                <a:moveTo>
                  <a:pt x="959" y="1"/>
                </a:moveTo>
                <a:cubicBezTo>
                  <a:pt x="747" y="1"/>
                  <a:pt x="525" y="89"/>
                  <a:pt x="349" y="264"/>
                </a:cubicBezTo>
                <a:cubicBezTo>
                  <a:pt x="24" y="590"/>
                  <a:pt x="0" y="1101"/>
                  <a:pt x="279" y="1381"/>
                </a:cubicBezTo>
                <a:cubicBezTo>
                  <a:pt x="408" y="1509"/>
                  <a:pt x="582" y="1574"/>
                  <a:pt x="763" y="1574"/>
                </a:cubicBezTo>
                <a:cubicBezTo>
                  <a:pt x="975" y="1574"/>
                  <a:pt x="1198" y="1486"/>
                  <a:pt x="1373" y="1311"/>
                </a:cubicBezTo>
                <a:cubicBezTo>
                  <a:pt x="1699" y="985"/>
                  <a:pt x="1745" y="497"/>
                  <a:pt x="1443" y="194"/>
                </a:cubicBezTo>
                <a:cubicBezTo>
                  <a:pt x="1314" y="65"/>
                  <a:pt x="1140" y="1"/>
                  <a:pt x="9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0" name="Google Shape;3350;p37"/>
          <p:cNvSpPr/>
          <p:nvPr/>
        </p:nvSpPr>
        <p:spPr>
          <a:xfrm>
            <a:off x="8622591" y="1168445"/>
            <a:ext cx="23832" cy="21484"/>
          </a:xfrm>
          <a:custGeom>
            <a:rect b="b" l="l" r="r" t="t"/>
            <a:pathLst>
              <a:path extrusionOk="0" h="1574" w="1746">
                <a:moveTo>
                  <a:pt x="959" y="0"/>
                </a:moveTo>
                <a:cubicBezTo>
                  <a:pt x="748" y="0"/>
                  <a:pt x="525" y="88"/>
                  <a:pt x="350" y="263"/>
                </a:cubicBezTo>
                <a:cubicBezTo>
                  <a:pt x="24" y="589"/>
                  <a:pt x="1" y="1101"/>
                  <a:pt x="280" y="1380"/>
                </a:cubicBezTo>
                <a:cubicBezTo>
                  <a:pt x="409" y="1509"/>
                  <a:pt x="582" y="1573"/>
                  <a:pt x="764" y="1573"/>
                </a:cubicBezTo>
                <a:cubicBezTo>
                  <a:pt x="975" y="1573"/>
                  <a:pt x="1198" y="1485"/>
                  <a:pt x="1373" y="1310"/>
                </a:cubicBezTo>
                <a:cubicBezTo>
                  <a:pt x="1699" y="984"/>
                  <a:pt x="1745" y="496"/>
                  <a:pt x="1443" y="193"/>
                </a:cubicBezTo>
                <a:cubicBezTo>
                  <a:pt x="1314" y="65"/>
                  <a:pt x="1141" y="0"/>
                  <a:pt x="9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1" name="Google Shape;3351;p37"/>
          <p:cNvSpPr/>
          <p:nvPr/>
        </p:nvSpPr>
        <p:spPr>
          <a:xfrm>
            <a:off x="8263798" y="1044612"/>
            <a:ext cx="23832" cy="21484"/>
          </a:xfrm>
          <a:custGeom>
            <a:rect b="b" l="l" r="r" t="t"/>
            <a:pathLst>
              <a:path extrusionOk="0" h="1574" w="1746">
                <a:moveTo>
                  <a:pt x="963" y="0"/>
                </a:moveTo>
                <a:cubicBezTo>
                  <a:pt x="747" y="0"/>
                  <a:pt x="525" y="88"/>
                  <a:pt x="349" y="263"/>
                </a:cubicBezTo>
                <a:cubicBezTo>
                  <a:pt x="24" y="589"/>
                  <a:pt x="0" y="1078"/>
                  <a:pt x="280" y="1380"/>
                </a:cubicBezTo>
                <a:cubicBezTo>
                  <a:pt x="408" y="1509"/>
                  <a:pt x="587" y="1573"/>
                  <a:pt x="774" y="1573"/>
                </a:cubicBezTo>
                <a:cubicBezTo>
                  <a:pt x="992" y="1573"/>
                  <a:pt x="1221" y="1486"/>
                  <a:pt x="1396" y="1310"/>
                </a:cubicBezTo>
                <a:cubicBezTo>
                  <a:pt x="1722" y="984"/>
                  <a:pt x="1745" y="473"/>
                  <a:pt x="1466" y="194"/>
                </a:cubicBezTo>
                <a:cubicBezTo>
                  <a:pt x="1326" y="65"/>
                  <a:pt x="1147" y="0"/>
                  <a:pt x="9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2" name="Google Shape;3352;p37"/>
          <p:cNvSpPr/>
          <p:nvPr/>
        </p:nvSpPr>
        <p:spPr>
          <a:xfrm>
            <a:off x="8384451" y="1165265"/>
            <a:ext cx="23832" cy="21484"/>
          </a:xfrm>
          <a:custGeom>
            <a:rect b="b" l="l" r="r" t="t"/>
            <a:pathLst>
              <a:path extrusionOk="0" h="1574" w="1746">
                <a:moveTo>
                  <a:pt x="963" y="0"/>
                </a:moveTo>
                <a:cubicBezTo>
                  <a:pt x="748" y="0"/>
                  <a:pt x="525" y="88"/>
                  <a:pt x="350" y="264"/>
                </a:cubicBezTo>
                <a:cubicBezTo>
                  <a:pt x="24" y="589"/>
                  <a:pt x="1" y="1101"/>
                  <a:pt x="280" y="1380"/>
                </a:cubicBezTo>
                <a:cubicBezTo>
                  <a:pt x="409" y="1509"/>
                  <a:pt x="587" y="1573"/>
                  <a:pt x="774" y="1573"/>
                </a:cubicBezTo>
                <a:cubicBezTo>
                  <a:pt x="992" y="1573"/>
                  <a:pt x="1221" y="1486"/>
                  <a:pt x="1397" y="1310"/>
                </a:cubicBezTo>
                <a:cubicBezTo>
                  <a:pt x="1722" y="985"/>
                  <a:pt x="1745" y="473"/>
                  <a:pt x="1466" y="194"/>
                </a:cubicBezTo>
                <a:cubicBezTo>
                  <a:pt x="1327" y="65"/>
                  <a:pt x="1148" y="0"/>
                  <a:pt x="9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3" name="Google Shape;3353;p37"/>
          <p:cNvSpPr/>
          <p:nvPr/>
        </p:nvSpPr>
        <p:spPr>
          <a:xfrm>
            <a:off x="8146311" y="1162085"/>
            <a:ext cx="23832" cy="21484"/>
          </a:xfrm>
          <a:custGeom>
            <a:rect b="b" l="l" r="r" t="t"/>
            <a:pathLst>
              <a:path extrusionOk="0" h="1574" w="1746">
                <a:moveTo>
                  <a:pt x="972" y="1"/>
                </a:moveTo>
                <a:cubicBezTo>
                  <a:pt x="754" y="1"/>
                  <a:pt x="525" y="89"/>
                  <a:pt x="350" y="264"/>
                </a:cubicBezTo>
                <a:cubicBezTo>
                  <a:pt x="24" y="590"/>
                  <a:pt x="1" y="1078"/>
                  <a:pt x="280" y="1381"/>
                </a:cubicBezTo>
                <a:cubicBezTo>
                  <a:pt x="409" y="1509"/>
                  <a:pt x="587" y="1574"/>
                  <a:pt x="774" y="1574"/>
                </a:cubicBezTo>
                <a:cubicBezTo>
                  <a:pt x="992" y="1574"/>
                  <a:pt x="1221" y="1486"/>
                  <a:pt x="1397" y="1311"/>
                </a:cubicBezTo>
                <a:cubicBezTo>
                  <a:pt x="1722" y="985"/>
                  <a:pt x="1746" y="473"/>
                  <a:pt x="1466" y="194"/>
                </a:cubicBezTo>
                <a:cubicBezTo>
                  <a:pt x="1338" y="65"/>
                  <a:pt x="1159" y="1"/>
                  <a:pt x="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4" name="Google Shape;3354;p37"/>
          <p:cNvSpPr/>
          <p:nvPr/>
        </p:nvSpPr>
        <p:spPr>
          <a:xfrm>
            <a:off x="818600" y="1555350"/>
            <a:ext cx="1419000" cy="14634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5" name="Google Shape;3355;p37"/>
          <p:cNvSpPr/>
          <p:nvPr/>
        </p:nvSpPr>
        <p:spPr>
          <a:xfrm>
            <a:off x="3058175" y="1555350"/>
            <a:ext cx="1419000" cy="14634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6" name="Google Shape;3356;p37"/>
          <p:cNvSpPr/>
          <p:nvPr/>
        </p:nvSpPr>
        <p:spPr>
          <a:xfrm>
            <a:off x="5362163" y="1554800"/>
            <a:ext cx="1419000" cy="14634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7" name="Google Shape;3357;p37"/>
          <p:cNvSpPr/>
          <p:nvPr/>
        </p:nvSpPr>
        <p:spPr>
          <a:xfrm>
            <a:off x="7566200" y="1530725"/>
            <a:ext cx="1419000" cy="14634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8" name="Google Shape;3358;p37"/>
          <p:cNvSpPr txBox="1"/>
          <p:nvPr/>
        </p:nvSpPr>
        <p:spPr>
          <a:xfrm>
            <a:off x="1273175" y="1871400"/>
            <a:ext cx="67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sz="4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9" name="Google Shape;3359;p37"/>
          <p:cNvSpPr txBox="1"/>
          <p:nvPr/>
        </p:nvSpPr>
        <p:spPr>
          <a:xfrm>
            <a:off x="3427775" y="1871400"/>
            <a:ext cx="67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 sz="4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0" name="Google Shape;3360;p37"/>
          <p:cNvSpPr txBox="1"/>
          <p:nvPr/>
        </p:nvSpPr>
        <p:spPr>
          <a:xfrm>
            <a:off x="5731763" y="1870850"/>
            <a:ext cx="67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 sz="4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1" name="Google Shape;3361;p37"/>
          <p:cNvSpPr txBox="1"/>
          <p:nvPr/>
        </p:nvSpPr>
        <p:spPr>
          <a:xfrm>
            <a:off x="7935800" y="1846775"/>
            <a:ext cx="67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1" sz="4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2" name="Google Shape;3362;p37"/>
          <p:cNvSpPr/>
          <p:nvPr/>
        </p:nvSpPr>
        <p:spPr>
          <a:xfrm>
            <a:off x="169475" y="2224100"/>
            <a:ext cx="5994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3" name="Google Shape;3363;p37"/>
          <p:cNvSpPr/>
          <p:nvPr/>
        </p:nvSpPr>
        <p:spPr>
          <a:xfrm>
            <a:off x="4560250" y="2224100"/>
            <a:ext cx="5994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4" name="Google Shape;3364;p37"/>
          <p:cNvSpPr/>
          <p:nvPr/>
        </p:nvSpPr>
        <p:spPr>
          <a:xfrm>
            <a:off x="2302313" y="2224100"/>
            <a:ext cx="5994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5" name="Google Shape;3365;p37"/>
          <p:cNvSpPr/>
          <p:nvPr/>
        </p:nvSpPr>
        <p:spPr>
          <a:xfrm>
            <a:off x="6873975" y="2200025"/>
            <a:ext cx="5994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6" name="Google Shape;3366;p37"/>
          <p:cNvSpPr txBox="1"/>
          <p:nvPr/>
        </p:nvSpPr>
        <p:spPr>
          <a:xfrm>
            <a:off x="64475" y="3018750"/>
            <a:ext cx="152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raw captions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7" name="Google Shape;3367;p37"/>
          <p:cNvSpPr txBox="1"/>
          <p:nvPr/>
        </p:nvSpPr>
        <p:spPr>
          <a:xfrm>
            <a:off x="1952975" y="3018750"/>
            <a:ext cx="152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Convert to lowercase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8" name="Google Shape;3368;p37"/>
          <p:cNvSpPr txBox="1"/>
          <p:nvPr/>
        </p:nvSpPr>
        <p:spPr>
          <a:xfrm>
            <a:off x="4307625" y="3018750"/>
            <a:ext cx="178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Remove special characters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9" name="Google Shape;3369;p37"/>
          <p:cNvSpPr txBox="1"/>
          <p:nvPr/>
        </p:nvSpPr>
        <p:spPr>
          <a:xfrm>
            <a:off x="6619675" y="3018750"/>
            <a:ext cx="1788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Add special tokens for [start] and [end]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0" name="Google Shape;3370;p37"/>
          <p:cNvSpPr txBox="1"/>
          <p:nvPr/>
        </p:nvSpPr>
        <p:spPr>
          <a:xfrm>
            <a:off x="521075" y="4225350"/>
            <a:ext cx="860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Note: The vocabulary of words created has a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dictionary size 15,000 words and maximum caption length of 40.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Google Shape;3375;p38"/>
          <p:cNvSpPr txBox="1"/>
          <p:nvPr>
            <p:ph type="title"/>
          </p:nvPr>
        </p:nvSpPr>
        <p:spPr>
          <a:xfrm>
            <a:off x="1479850" y="356525"/>
            <a:ext cx="76362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Understand the Data (2 of 3) : Example of train data</a:t>
            </a:r>
            <a:endParaRPr sz="2000"/>
          </a:p>
        </p:txBody>
      </p:sp>
      <p:sp>
        <p:nvSpPr>
          <p:cNvPr id="3376" name="Google Shape;3376;p38"/>
          <p:cNvSpPr/>
          <p:nvPr/>
        </p:nvSpPr>
        <p:spPr>
          <a:xfrm>
            <a:off x="818608" y="326225"/>
            <a:ext cx="599400" cy="59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7" name="Google Shape;3377;p38"/>
          <p:cNvSpPr txBox="1"/>
          <p:nvPr/>
        </p:nvSpPr>
        <p:spPr>
          <a:xfrm>
            <a:off x="762450" y="356525"/>
            <a:ext cx="59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/>
          </a:p>
        </p:txBody>
      </p:sp>
      <p:sp>
        <p:nvSpPr>
          <p:cNvPr id="3378" name="Google Shape;3378;p38"/>
          <p:cNvSpPr/>
          <p:nvPr/>
        </p:nvSpPr>
        <p:spPr>
          <a:xfrm>
            <a:off x="8850891" y="457205"/>
            <a:ext cx="23833" cy="21485"/>
          </a:xfrm>
          <a:custGeom>
            <a:rect b="b" l="l" r="r" t="t"/>
            <a:pathLst>
              <a:path extrusionOk="0" h="1574" w="1746">
                <a:moveTo>
                  <a:pt x="972" y="0"/>
                </a:moveTo>
                <a:cubicBezTo>
                  <a:pt x="754" y="0"/>
                  <a:pt x="525" y="88"/>
                  <a:pt x="349" y="263"/>
                </a:cubicBezTo>
                <a:cubicBezTo>
                  <a:pt x="24" y="589"/>
                  <a:pt x="0" y="1101"/>
                  <a:pt x="279" y="1380"/>
                </a:cubicBezTo>
                <a:cubicBezTo>
                  <a:pt x="408" y="1509"/>
                  <a:pt x="587" y="1573"/>
                  <a:pt x="774" y="1573"/>
                </a:cubicBezTo>
                <a:cubicBezTo>
                  <a:pt x="991" y="1573"/>
                  <a:pt x="1221" y="1486"/>
                  <a:pt x="1396" y="1310"/>
                </a:cubicBezTo>
                <a:cubicBezTo>
                  <a:pt x="1722" y="984"/>
                  <a:pt x="1745" y="496"/>
                  <a:pt x="1466" y="194"/>
                </a:cubicBezTo>
                <a:cubicBezTo>
                  <a:pt x="1337" y="65"/>
                  <a:pt x="1159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9" name="Google Shape;3379;p38"/>
          <p:cNvSpPr/>
          <p:nvPr/>
        </p:nvSpPr>
        <p:spPr>
          <a:xfrm>
            <a:off x="8971544" y="578050"/>
            <a:ext cx="23833" cy="21294"/>
          </a:xfrm>
          <a:custGeom>
            <a:rect b="b" l="l" r="r" t="t"/>
            <a:pathLst>
              <a:path extrusionOk="0" h="1560" w="1746">
                <a:moveTo>
                  <a:pt x="981" y="0"/>
                </a:moveTo>
                <a:cubicBezTo>
                  <a:pt x="761" y="0"/>
                  <a:pt x="527" y="95"/>
                  <a:pt x="350" y="273"/>
                </a:cubicBezTo>
                <a:cubicBezTo>
                  <a:pt x="24" y="575"/>
                  <a:pt x="1" y="1087"/>
                  <a:pt x="280" y="1366"/>
                </a:cubicBezTo>
                <a:cubicBezTo>
                  <a:pt x="419" y="1495"/>
                  <a:pt x="599" y="1559"/>
                  <a:pt x="783" y="1559"/>
                </a:cubicBezTo>
                <a:cubicBezTo>
                  <a:pt x="998" y="1559"/>
                  <a:pt x="1221" y="1472"/>
                  <a:pt x="1396" y="1296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5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0" name="Google Shape;3380;p38"/>
          <p:cNvSpPr/>
          <p:nvPr/>
        </p:nvSpPr>
        <p:spPr>
          <a:xfrm>
            <a:off x="9092197" y="698703"/>
            <a:ext cx="23833" cy="21431"/>
          </a:xfrm>
          <a:custGeom>
            <a:rect b="b" l="l" r="r" t="t"/>
            <a:pathLst>
              <a:path extrusionOk="0" h="1570" w="1746">
                <a:moveTo>
                  <a:pt x="982" y="1"/>
                </a:moveTo>
                <a:cubicBezTo>
                  <a:pt x="761" y="1"/>
                  <a:pt x="528" y="95"/>
                  <a:pt x="350" y="273"/>
                </a:cubicBezTo>
                <a:cubicBezTo>
                  <a:pt x="24" y="599"/>
                  <a:pt x="1" y="1087"/>
                  <a:pt x="280" y="1366"/>
                </a:cubicBezTo>
                <a:cubicBezTo>
                  <a:pt x="417" y="1504"/>
                  <a:pt x="593" y="1569"/>
                  <a:pt x="774" y="1569"/>
                </a:cubicBezTo>
                <a:cubicBezTo>
                  <a:pt x="992" y="1569"/>
                  <a:pt x="1219" y="1475"/>
                  <a:pt x="1397" y="1297"/>
                </a:cubicBezTo>
                <a:cubicBezTo>
                  <a:pt x="1722" y="971"/>
                  <a:pt x="1746" y="482"/>
                  <a:pt x="1466" y="203"/>
                </a:cubicBezTo>
                <a:cubicBezTo>
                  <a:pt x="1340" y="66"/>
                  <a:pt x="1165" y="1"/>
                  <a:pt x="98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1" name="Google Shape;3381;p38"/>
          <p:cNvSpPr/>
          <p:nvPr/>
        </p:nvSpPr>
        <p:spPr>
          <a:xfrm>
            <a:off x="9212864" y="819356"/>
            <a:ext cx="23819" cy="21431"/>
          </a:xfrm>
          <a:custGeom>
            <a:rect b="b" l="l" r="r" t="t"/>
            <a:pathLst>
              <a:path extrusionOk="0" h="1570" w="1745">
                <a:moveTo>
                  <a:pt x="981" y="1"/>
                </a:moveTo>
                <a:cubicBezTo>
                  <a:pt x="760" y="1"/>
                  <a:pt x="527" y="95"/>
                  <a:pt x="349" y="273"/>
                </a:cubicBezTo>
                <a:cubicBezTo>
                  <a:pt x="23" y="599"/>
                  <a:pt x="0" y="1088"/>
                  <a:pt x="279" y="1367"/>
                </a:cubicBezTo>
                <a:cubicBezTo>
                  <a:pt x="417" y="1504"/>
                  <a:pt x="592" y="1569"/>
                  <a:pt x="774" y="1569"/>
                </a:cubicBezTo>
                <a:cubicBezTo>
                  <a:pt x="992" y="1569"/>
                  <a:pt x="1218" y="1475"/>
                  <a:pt x="1396" y="1297"/>
                </a:cubicBezTo>
                <a:cubicBezTo>
                  <a:pt x="1722" y="971"/>
                  <a:pt x="1745" y="483"/>
                  <a:pt x="1466" y="204"/>
                </a:cubicBezTo>
                <a:cubicBezTo>
                  <a:pt x="1339" y="66"/>
                  <a:pt x="1164" y="1"/>
                  <a:pt x="98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2" name="Google Shape;3382;p38"/>
          <p:cNvSpPr/>
          <p:nvPr/>
        </p:nvSpPr>
        <p:spPr>
          <a:xfrm>
            <a:off x="9333518" y="940146"/>
            <a:ext cx="23833" cy="21294"/>
          </a:xfrm>
          <a:custGeom>
            <a:rect b="b" l="l" r="r" t="t"/>
            <a:pathLst>
              <a:path extrusionOk="0" h="1560" w="1746">
                <a:moveTo>
                  <a:pt x="972" y="0"/>
                </a:moveTo>
                <a:cubicBezTo>
                  <a:pt x="754" y="0"/>
                  <a:pt x="525" y="88"/>
                  <a:pt x="349" y="264"/>
                </a:cubicBezTo>
                <a:cubicBezTo>
                  <a:pt x="24" y="589"/>
                  <a:pt x="0" y="1078"/>
                  <a:pt x="280" y="1357"/>
                </a:cubicBezTo>
                <a:cubicBezTo>
                  <a:pt x="417" y="1494"/>
                  <a:pt x="592" y="1560"/>
                  <a:pt x="774" y="1560"/>
                </a:cubicBezTo>
                <a:cubicBezTo>
                  <a:pt x="992" y="1560"/>
                  <a:pt x="1218" y="1465"/>
                  <a:pt x="1396" y="1287"/>
                </a:cubicBezTo>
                <a:cubicBezTo>
                  <a:pt x="1722" y="961"/>
                  <a:pt x="1745" y="473"/>
                  <a:pt x="1466" y="194"/>
                </a:cubicBezTo>
                <a:cubicBezTo>
                  <a:pt x="1337" y="65"/>
                  <a:pt x="1159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3" name="Google Shape;3383;p38"/>
          <p:cNvSpPr/>
          <p:nvPr/>
        </p:nvSpPr>
        <p:spPr>
          <a:xfrm>
            <a:off x="9454171" y="1060799"/>
            <a:ext cx="23833" cy="21485"/>
          </a:xfrm>
          <a:custGeom>
            <a:rect b="b" l="l" r="r" t="t"/>
            <a:pathLst>
              <a:path extrusionOk="0" h="1574" w="1746">
                <a:moveTo>
                  <a:pt x="972" y="1"/>
                </a:moveTo>
                <a:cubicBezTo>
                  <a:pt x="754" y="1"/>
                  <a:pt x="525" y="88"/>
                  <a:pt x="350" y="264"/>
                </a:cubicBezTo>
                <a:cubicBezTo>
                  <a:pt x="24" y="589"/>
                  <a:pt x="1" y="1078"/>
                  <a:pt x="280" y="1380"/>
                </a:cubicBezTo>
                <a:cubicBezTo>
                  <a:pt x="409" y="1509"/>
                  <a:pt x="587" y="1574"/>
                  <a:pt x="774" y="1574"/>
                </a:cubicBezTo>
                <a:cubicBezTo>
                  <a:pt x="992" y="1574"/>
                  <a:pt x="1221" y="1486"/>
                  <a:pt x="1396" y="1311"/>
                </a:cubicBezTo>
                <a:cubicBezTo>
                  <a:pt x="1722" y="985"/>
                  <a:pt x="1745" y="473"/>
                  <a:pt x="1466" y="194"/>
                </a:cubicBezTo>
                <a:cubicBezTo>
                  <a:pt x="1337" y="65"/>
                  <a:pt x="1159" y="1"/>
                  <a:pt x="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4" name="Google Shape;3384;p38"/>
          <p:cNvSpPr/>
          <p:nvPr/>
        </p:nvSpPr>
        <p:spPr>
          <a:xfrm>
            <a:off x="9574824" y="1181452"/>
            <a:ext cx="23833" cy="21485"/>
          </a:xfrm>
          <a:custGeom>
            <a:rect b="b" l="l" r="r" t="t"/>
            <a:pathLst>
              <a:path extrusionOk="0" h="1574" w="1746">
                <a:moveTo>
                  <a:pt x="973" y="1"/>
                </a:moveTo>
                <a:cubicBezTo>
                  <a:pt x="755" y="1"/>
                  <a:pt x="525" y="89"/>
                  <a:pt x="350" y="264"/>
                </a:cubicBezTo>
                <a:cubicBezTo>
                  <a:pt x="24" y="590"/>
                  <a:pt x="1" y="1078"/>
                  <a:pt x="280" y="1381"/>
                </a:cubicBezTo>
                <a:cubicBezTo>
                  <a:pt x="420" y="1510"/>
                  <a:pt x="599" y="1574"/>
                  <a:pt x="783" y="1574"/>
                </a:cubicBezTo>
                <a:cubicBezTo>
                  <a:pt x="999" y="1574"/>
                  <a:pt x="1221" y="1486"/>
                  <a:pt x="1397" y="1311"/>
                </a:cubicBezTo>
                <a:cubicBezTo>
                  <a:pt x="1722" y="985"/>
                  <a:pt x="1746" y="473"/>
                  <a:pt x="1467" y="194"/>
                </a:cubicBezTo>
                <a:cubicBezTo>
                  <a:pt x="1338" y="65"/>
                  <a:pt x="1159" y="1"/>
                  <a:pt x="9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5" name="Google Shape;3385;p38"/>
          <p:cNvSpPr/>
          <p:nvPr/>
        </p:nvSpPr>
        <p:spPr>
          <a:xfrm>
            <a:off x="8733404" y="574678"/>
            <a:ext cx="23833" cy="21485"/>
          </a:xfrm>
          <a:custGeom>
            <a:rect b="b" l="l" r="r" t="t"/>
            <a:pathLst>
              <a:path extrusionOk="0" h="1574" w="1746">
                <a:moveTo>
                  <a:pt x="972" y="1"/>
                </a:moveTo>
                <a:cubicBezTo>
                  <a:pt x="754" y="1"/>
                  <a:pt x="525" y="89"/>
                  <a:pt x="350" y="264"/>
                </a:cubicBezTo>
                <a:cubicBezTo>
                  <a:pt x="47" y="590"/>
                  <a:pt x="1" y="1078"/>
                  <a:pt x="280" y="1381"/>
                </a:cubicBezTo>
                <a:cubicBezTo>
                  <a:pt x="419" y="1509"/>
                  <a:pt x="599" y="1574"/>
                  <a:pt x="783" y="1574"/>
                </a:cubicBezTo>
                <a:cubicBezTo>
                  <a:pt x="999" y="1574"/>
                  <a:pt x="1221" y="1486"/>
                  <a:pt x="1397" y="1311"/>
                </a:cubicBezTo>
                <a:cubicBezTo>
                  <a:pt x="1722" y="985"/>
                  <a:pt x="1745" y="497"/>
                  <a:pt x="1466" y="194"/>
                </a:cubicBezTo>
                <a:cubicBezTo>
                  <a:pt x="1337" y="65"/>
                  <a:pt x="1159" y="1"/>
                  <a:pt x="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6" name="Google Shape;3386;p38"/>
          <p:cNvSpPr/>
          <p:nvPr/>
        </p:nvSpPr>
        <p:spPr>
          <a:xfrm>
            <a:off x="8854057" y="695345"/>
            <a:ext cx="23833" cy="21485"/>
          </a:xfrm>
          <a:custGeom>
            <a:rect b="b" l="l" r="r" t="t"/>
            <a:pathLst>
              <a:path extrusionOk="0" h="1574" w="1746">
                <a:moveTo>
                  <a:pt x="973" y="0"/>
                </a:moveTo>
                <a:cubicBezTo>
                  <a:pt x="755" y="0"/>
                  <a:pt x="525" y="88"/>
                  <a:pt x="350" y="263"/>
                </a:cubicBezTo>
                <a:cubicBezTo>
                  <a:pt x="47" y="589"/>
                  <a:pt x="1" y="1101"/>
                  <a:pt x="280" y="1380"/>
                </a:cubicBezTo>
                <a:cubicBezTo>
                  <a:pt x="420" y="1509"/>
                  <a:pt x="599" y="1573"/>
                  <a:pt x="783" y="1573"/>
                </a:cubicBezTo>
                <a:cubicBezTo>
                  <a:pt x="999" y="1573"/>
                  <a:pt x="1221" y="1485"/>
                  <a:pt x="1397" y="1310"/>
                </a:cubicBezTo>
                <a:cubicBezTo>
                  <a:pt x="1722" y="984"/>
                  <a:pt x="1746" y="496"/>
                  <a:pt x="1467" y="193"/>
                </a:cubicBezTo>
                <a:cubicBezTo>
                  <a:pt x="1338" y="65"/>
                  <a:pt x="1159" y="0"/>
                  <a:pt x="97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7" name="Google Shape;3387;p38"/>
          <p:cNvSpPr/>
          <p:nvPr/>
        </p:nvSpPr>
        <p:spPr>
          <a:xfrm>
            <a:off x="8974724" y="816190"/>
            <a:ext cx="23819" cy="21294"/>
          </a:xfrm>
          <a:custGeom>
            <a:rect b="b" l="l" r="r" t="t"/>
            <a:pathLst>
              <a:path extrusionOk="0" h="1560" w="1745">
                <a:moveTo>
                  <a:pt x="981" y="0"/>
                </a:moveTo>
                <a:cubicBezTo>
                  <a:pt x="760" y="0"/>
                  <a:pt x="527" y="95"/>
                  <a:pt x="349" y="273"/>
                </a:cubicBezTo>
                <a:cubicBezTo>
                  <a:pt x="47" y="598"/>
                  <a:pt x="0" y="1087"/>
                  <a:pt x="279" y="1366"/>
                </a:cubicBezTo>
                <a:cubicBezTo>
                  <a:pt x="419" y="1495"/>
                  <a:pt x="598" y="1559"/>
                  <a:pt x="783" y="1559"/>
                </a:cubicBezTo>
                <a:cubicBezTo>
                  <a:pt x="998" y="1559"/>
                  <a:pt x="1221" y="1472"/>
                  <a:pt x="1396" y="1296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4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8" name="Google Shape;3388;p38"/>
          <p:cNvSpPr/>
          <p:nvPr/>
        </p:nvSpPr>
        <p:spPr>
          <a:xfrm>
            <a:off x="9095378" y="936843"/>
            <a:ext cx="23833" cy="21417"/>
          </a:xfrm>
          <a:custGeom>
            <a:rect b="b" l="l" r="r" t="t"/>
            <a:pathLst>
              <a:path extrusionOk="0" h="1569" w="1746">
                <a:moveTo>
                  <a:pt x="981" y="0"/>
                </a:moveTo>
                <a:cubicBezTo>
                  <a:pt x="761" y="0"/>
                  <a:pt x="527" y="95"/>
                  <a:pt x="349" y="273"/>
                </a:cubicBezTo>
                <a:cubicBezTo>
                  <a:pt x="47" y="599"/>
                  <a:pt x="0" y="1087"/>
                  <a:pt x="280" y="1366"/>
                </a:cubicBezTo>
                <a:cubicBezTo>
                  <a:pt x="417" y="1504"/>
                  <a:pt x="593" y="1569"/>
                  <a:pt x="774" y="1569"/>
                </a:cubicBezTo>
                <a:cubicBezTo>
                  <a:pt x="992" y="1569"/>
                  <a:pt x="1218" y="1474"/>
                  <a:pt x="1396" y="1297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5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9" name="Google Shape;3389;p38"/>
          <p:cNvSpPr/>
          <p:nvPr/>
        </p:nvSpPr>
        <p:spPr>
          <a:xfrm>
            <a:off x="9216031" y="1057633"/>
            <a:ext cx="23833" cy="21294"/>
          </a:xfrm>
          <a:custGeom>
            <a:rect b="b" l="l" r="r" t="t"/>
            <a:pathLst>
              <a:path extrusionOk="0" h="1560" w="1746">
                <a:moveTo>
                  <a:pt x="972" y="0"/>
                </a:moveTo>
                <a:cubicBezTo>
                  <a:pt x="754" y="0"/>
                  <a:pt x="525" y="88"/>
                  <a:pt x="350" y="263"/>
                </a:cubicBezTo>
                <a:cubicBezTo>
                  <a:pt x="47" y="589"/>
                  <a:pt x="1" y="1077"/>
                  <a:pt x="280" y="1357"/>
                </a:cubicBezTo>
                <a:cubicBezTo>
                  <a:pt x="417" y="1494"/>
                  <a:pt x="593" y="1559"/>
                  <a:pt x="774" y="1559"/>
                </a:cubicBezTo>
                <a:cubicBezTo>
                  <a:pt x="992" y="1559"/>
                  <a:pt x="1219" y="1465"/>
                  <a:pt x="1397" y="1287"/>
                </a:cubicBezTo>
                <a:cubicBezTo>
                  <a:pt x="1722" y="961"/>
                  <a:pt x="1746" y="473"/>
                  <a:pt x="1466" y="193"/>
                </a:cubicBezTo>
                <a:cubicBezTo>
                  <a:pt x="1338" y="64"/>
                  <a:pt x="1159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0" name="Google Shape;3390;p38"/>
          <p:cNvSpPr/>
          <p:nvPr/>
        </p:nvSpPr>
        <p:spPr>
          <a:xfrm>
            <a:off x="9336698" y="1178286"/>
            <a:ext cx="23819" cy="21485"/>
          </a:xfrm>
          <a:custGeom>
            <a:rect b="b" l="l" r="r" t="t"/>
            <a:pathLst>
              <a:path extrusionOk="0" h="1574" w="1745">
                <a:moveTo>
                  <a:pt x="972" y="0"/>
                </a:moveTo>
                <a:cubicBezTo>
                  <a:pt x="754" y="0"/>
                  <a:pt x="524" y="88"/>
                  <a:pt x="349" y="263"/>
                </a:cubicBezTo>
                <a:cubicBezTo>
                  <a:pt x="47" y="589"/>
                  <a:pt x="0" y="1078"/>
                  <a:pt x="279" y="1380"/>
                </a:cubicBezTo>
                <a:cubicBezTo>
                  <a:pt x="419" y="1509"/>
                  <a:pt x="598" y="1573"/>
                  <a:pt x="783" y="1573"/>
                </a:cubicBezTo>
                <a:cubicBezTo>
                  <a:pt x="998" y="1573"/>
                  <a:pt x="1220" y="1486"/>
                  <a:pt x="1396" y="1310"/>
                </a:cubicBezTo>
                <a:cubicBezTo>
                  <a:pt x="1722" y="985"/>
                  <a:pt x="1745" y="473"/>
                  <a:pt x="1466" y="194"/>
                </a:cubicBezTo>
                <a:cubicBezTo>
                  <a:pt x="1337" y="65"/>
                  <a:pt x="1158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1" name="Google Shape;3391;p38"/>
          <p:cNvSpPr/>
          <p:nvPr/>
        </p:nvSpPr>
        <p:spPr>
          <a:xfrm>
            <a:off x="9457351" y="1298939"/>
            <a:ext cx="23833" cy="21485"/>
          </a:xfrm>
          <a:custGeom>
            <a:rect b="b" l="l" r="r" t="t"/>
            <a:pathLst>
              <a:path extrusionOk="0" h="1574" w="1746">
                <a:moveTo>
                  <a:pt x="972" y="1"/>
                </a:moveTo>
                <a:cubicBezTo>
                  <a:pt x="754" y="1"/>
                  <a:pt x="525" y="88"/>
                  <a:pt x="349" y="264"/>
                </a:cubicBezTo>
                <a:cubicBezTo>
                  <a:pt x="47" y="589"/>
                  <a:pt x="0" y="1078"/>
                  <a:pt x="279" y="1380"/>
                </a:cubicBezTo>
                <a:cubicBezTo>
                  <a:pt x="419" y="1509"/>
                  <a:pt x="598" y="1574"/>
                  <a:pt x="783" y="1574"/>
                </a:cubicBezTo>
                <a:cubicBezTo>
                  <a:pt x="998" y="1574"/>
                  <a:pt x="1221" y="1486"/>
                  <a:pt x="1396" y="1310"/>
                </a:cubicBezTo>
                <a:cubicBezTo>
                  <a:pt x="1722" y="985"/>
                  <a:pt x="1745" y="473"/>
                  <a:pt x="1466" y="194"/>
                </a:cubicBezTo>
                <a:cubicBezTo>
                  <a:pt x="1337" y="65"/>
                  <a:pt x="1159" y="1"/>
                  <a:pt x="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2" name="Google Shape;3392;p38"/>
          <p:cNvSpPr/>
          <p:nvPr/>
        </p:nvSpPr>
        <p:spPr>
          <a:xfrm>
            <a:off x="8615931" y="692165"/>
            <a:ext cx="23819" cy="21485"/>
          </a:xfrm>
          <a:custGeom>
            <a:rect b="b" l="l" r="r" t="t"/>
            <a:pathLst>
              <a:path extrusionOk="0" h="1574" w="1745">
                <a:moveTo>
                  <a:pt x="982" y="0"/>
                </a:moveTo>
                <a:cubicBezTo>
                  <a:pt x="770" y="0"/>
                  <a:pt x="548" y="88"/>
                  <a:pt x="372" y="264"/>
                </a:cubicBezTo>
                <a:cubicBezTo>
                  <a:pt x="47" y="589"/>
                  <a:pt x="0" y="1101"/>
                  <a:pt x="302" y="1380"/>
                </a:cubicBezTo>
                <a:cubicBezTo>
                  <a:pt x="431" y="1509"/>
                  <a:pt x="605" y="1573"/>
                  <a:pt x="786" y="1573"/>
                </a:cubicBezTo>
                <a:cubicBezTo>
                  <a:pt x="998" y="1573"/>
                  <a:pt x="1221" y="1486"/>
                  <a:pt x="1396" y="1310"/>
                </a:cubicBezTo>
                <a:cubicBezTo>
                  <a:pt x="1722" y="985"/>
                  <a:pt x="1745" y="496"/>
                  <a:pt x="1466" y="194"/>
                </a:cubicBezTo>
                <a:cubicBezTo>
                  <a:pt x="1337" y="65"/>
                  <a:pt x="1163" y="0"/>
                  <a:pt x="9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3" name="Google Shape;3393;p38"/>
          <p:cNvSpPr/>
          <p:nvPr/>
        </p:nvSpPr>
        <p:spPr>
          <a:xfrm>
            <a:off x="8736584" y="812818"/>
            <a:ext cx="23833" cy="21485"/>
          </a:xfrm>
          <a:custGeom>
            <a:rect b="b" l="l" r="r" t="t"/>
            <a:pathLst>
              <a:path extrusionOk="0" h="1574" w="1746">
                <a:moveTo>
                  <a:pt x="982" y="1"/>
                </a:moveTo>
                <a:cubicBezTo>
                  <a:pt x="771" y="1"/>
                  <a:pt x="548" y="88"/>
                  <a:pt x="373" y="264"/>
                </a:cubicBezTo>
                <a:cubicBezTo>
                  <a:pt x="47" y="589"/>
                  <a:pt x="0" y="1101"/>
                  <a:pt x="303" y="1380"/>
                </a:cubicBezTo>
                <a:cubicBezTo>
                  <a:pt x="432" y="1509"/>
                  <a:pt x="605" y="1574"/>
                  <a:pt x="786" y="1574"/>
                </a:cubicBezTo>
                <a:cubicBezTo>
                  <a:pt x="998" y="1574"/>
                  <a:pt x="1221" y="1486"/>
                  <a:pt x="1396" y="1311"/>
                </a:cubicBezTo>
                <a:cubicBezTo>
                  <a:pt x="1722" y="985"/>
                  <a:pt x="1745" y="496"/>
                  <a:pt x="1466" y="194"/>
                </a:cubicBezTo>
                <a:cubicBezTo>
                  <a:pt x="1337" y="65"/>
                  <a:pt x="1164" y="1"/>
                  <a:pt x="98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4" name="Google Shape;3394;p38"/>
          <p:cNvSpPr/>
          <p:nvPr/>
        </p:nvSpPr>
        <p:spPr>
          <a:xfrm>
            <a:off x="8857237" y="933663"/>
            <a:ext cx="23833" cy="21294"/>
          </a:xfrm>
          <a:custGeom>
            <a:rect b="b" l="l" r="r" t="t"/>
            <a:pathLst>
              <a:path extrusionOk="0" h="1560" w="1746">
                <a:moveTo>
                  <a:pt x="991" y="1"/>
                </a:moveTo>
                <a:cubicBezTo>
                  <a:pt x="777" y="1"/>
                  <a:pt x="551" y="95"/>
                  <a:pt x="373" y="273"/>
                </a:cubicBezTo>
                <a:cubicBezTo>
                  <a:pt x="47" y="599"/>
                  <a:pt x="1" y="1087"/>
                  <a:pt x="303" y="1367"/>
                </a:cubicBezTo>
                <a:cubicBezTo>
                  <a:pt x="432" y="1495"/>
                  <a:pt x="605" y="1560"/>
                  <a:pt x="787" y="1560"/>
                </a:cubicBezTo>
                <a:cubicBezTo>
                  <a:pt x="998" y="1560"/>
                  <a:pt x="1221" y="1472"/>
                  <a:pt x="1396" y="1297"/>
                </a:cubicBezTo>
                <a:cubicBezTo>
                  <a:pt x="1722" y="971"/>
                  <a:pt x="1745" y="483"/>
                  <a:pt x="1466" y="203"/>
                </a:cubicBezTo>
                <a:cubicBezTo>
                  <a:pt x="1339" y="66"/>
                  <a:pt x="1170" y="1"/>
                  <a:pt x="9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5" name="Google Shape;3395;p38"/>
          <p:cNvSpPr/>
          <p:nvPr/>
        </p:nvSpPr>
        <p:spPr>
          <a:xfrm>
            <a:off x="8977891" y="1054330"/>
            <a:ext cx="23833" cy="21417"/>
          </a:xfrm>
          <a:custGeom>
            <a:rect b="b" l="l" r="r" t="t"/>
            <a:pathLst>
              <a:path extrusionOk="0" h="1569" w="1746">
                <a:moveTo>
                  <a:pt x="992" y="0"/>
                </a:moveTo>
                <a:cubicBezTo>
                  <a:pt x="777" y="0"/>
                  <a:pt x="551" y="95"/>
                  <a:pt x="373" y="272"/>
                </a:cubicBezTo>
                <a:cubicBezTo>
                  <a:pt x="47" y="598"/>
                  <a:pt x="1" y="1087"/>
                  <a:pt x="303" y="1366"/>
                </a:cubicBezTo>
                <a:cubicBezTo>
                  <a:pt x="430" y="1503"/>
                  <a:pt x="600" y="1569"/>
                  <a:pt x="778" y="1569"/>
                </a:cubicBezTo>
                <a:cubicBezTo>
                  <a:pt x="992" y="1569"/>
                  <a:pt x="1219" y="1474"/>
                  <a:pt x="1397" y="1296"/>
                </a:cubicBezTo>
                <a:cubicBezTo>
                  <a:pt x="1722" y="970"/>
                  <a:pt x="1746" y="482"/>
                  <a:pt x="1466" y="203"/>
                </a:cubicBezTo>
                <a:cubicBezTo>
                  <a:pt x="1340" y="65"/>
                  <a:pt x="1170" y="0"/>
                  <a:pt x="9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6" name="Google Shape;3396;p38"/>
          <p:cNvSpPr/>
          <p:nvPr/>
        </p:nvSpPr>
        <p:spPr>
          <a:xfrm>
            <a:off x="9098558" y="1174983"/>
            <a:ext cx="23819" cy="21417"/>
          </a:xfrm>
          <a:custGeom>
            <a:rect b="b" l="l" r="r" t="t"/>
            <a:pathLst>
              <a:path extrusionOk="0" h="1569" w="1745">
                <a:moveTo>
                  <a:pt x="991" y="0"/>
                </a:moveTo>
                <a:cubicBezTo>
                  <a:pt x="777" y="0"/>
                  <a:pt x="550" y="95"/>
                  <a:pt x="372" y="273"/>
                </a:cubicBezTo>
                <a:cubicBezTo>
                  <a:pt x="47" y="598"/>
                  <a:pt x="0" y="1087"/>
                  <a:pt x="303" y="1366"/>
                </a:cubicBezTo>
                <a:cubicBezTo>
                  <a:pt x="429" y="1503"/>
                  <a:pt x="599" y="1569"/>
                  <a:pt x="777" y="1569"/>
                </a:cubicBezTo>
                <a:cubicBezTo>
                  <a:pt x="992" y="1569"/>
                  <a:pt x="1218" y="1474"/>
                  <a:pt x="1396" y="1296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9" y="0"/>
                  <a:pt x="9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7" name="Google Shape;3397;p38"/>
          <p:cNvSpPr/>
          <p:nvPr/>
        </p:nvSpPr>
        <p:spPr>
          <a:xfrm>
            <a:off x="9219211" y="1295636"/>
            <a:ext cx="23833" cy="21431"/>
          </a:xfrm>
          <a:custGeom>
            <a:rect b="b" l="l" r="r" t="t"/>
            <a:pathLst>
              <a:path extrusionOk="0" h="1570" w="1746">
                <a:moveTo>
                  <a:pt x="991" y="1"/>
                </a:moveTo>
                <a:cubicBezTo>
                  <a:pt x="777" y="1"/>
                  <a:pt x="550" y="95"/>
                  <a:pt x="373" y="273"/>
                </a:cubicBezTo>
                <a:cubicBezTo>
                  <a:pt x="47" y="599"/>
                  <a:pt x="0" y="1087"/>
                  <a:pt x="303" y="1366"/>
                </a:cubicBezTo>
                <a:cubicBezTo>
                  <a:pt x="430" y="1504"/>
                  <a:pt x="599" y="1569"/>
                  <a:pt x="778" y="1569"/>
                </a:cubicBezTo>
                <a:cubicBezTo>
                  <a:pt x="992" y="1569"/>
                  <a:pt x="1218" y="1474"/>
                  <a:pt x="1396" y="1297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9" y="1"/>
                  <a:pt x="9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8" name="Google Shape;3398;p38"/>
          <p:cNvSpPr/>
          <p:nvPr/>
        </p:nvSpPr>
        <p:spPr>
          <a:xfrm>
            <a:off x="9339864" y="1416426"/>
            <a:ext cx="23833" cy="21485"/>
          </a:xfrm>
          <a:custGeom>
            <a:rect b="b" l="l" r="r" t="t"/>
            <a:pathLst>
              <a:path extrusionOk="0" h="1574" w="1746">
                <a:moveTo>
                  <a:pt x="983" y="0"/>
                </a:moveTo>
                <a:cubicBezTo>
                  <a:pt x="771" y="0"/>
                  <a:pt x="548" y="88"/>
                  <a:pt x="373" y="263"/>
                </a:cubicBezTo>
                <a:cubicBezTo>
                  <a:pt x="47" y="589"/>
                  <a:pt x="1" y="1077"/>
                  <a:pt x="303" y="1380"/>
                </a:cubicBezTo>
                <a:cubicBezTo>
                  <a:pt x="432" y="1509"/>
                  <a:pt x="605" y="1573"/>
                  <a:pt x="787" y="1573"/>
                </a:cubicBezTo>
                <a:cubicBezTo>
                  <a:pt x="999" y="1573"/>
                  <a:pt x="1221" y="1485"/>
                  <a:pt x="1396" y="1310"/>
                </a:cubicBezTo>
                <a:cubicBezTo>
                  <a:pt x="1722" y="984"/>
                  <a:pt x="1745" y="473"/>
                  <a:pt x="1466" y="193"/>
                </a:cubicBezTo>
                <a:cubicBezTo>
                  <a:pt x="1337" y="65"/>
                  <a:pt x="1164" y="0"/>
                  <a:pt x="9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9" name="Google Shape;3399;p38"/>
          <p:cNvSpPr/>
          <p:nvPr/>
        </p:nvSpPr>
        <p:spPr>
          <a:xfrm>
            <a:off x="8498758" y="809652"/>
            <a:ext cx="23833" cy="21485"/>
          </a:xfrm>
          <a:custGeom>
            <a:rect b="b" l="l" r="r" t="t"/>
            <a:pathLst>
              <a:path extrusionOk="0" h="1574" w="1746">
                <a:moveTo>
                  <a:pt x="959" y="0"/>
                </a:moveTo>
                <a:cubicBezTo>
                  <a:pt x="748" y="0"/>
                  <a:pt x="525" y="88"/>
                  <a:pt x="350" y="263"/>
                </a:cubicBezTo>
                <a:cubicBezTo>
                  <a:pt x="24" y="589"/>
                  <a:pt x="1" y="1077"/>
                  <a:pt x="280" y="1380"/>
                </a:cubicBezTo>
                <a:cubicBezTo>
                  <a:pt x="409" y="1509"/>
                  <a:pt x="582" y="1573"/>
                  <a:pt x="764" y="1573"/>
                </a:cubicBezTo>
                <a:cubicBezTo>
                  <a:pt x="975" y="1573"/>
                  <a:pt x="1198" y="1485"/>
                  <a:pt x="1373" y="1310"/>
                </a:cubicBezTo>
                <a:cubicBezTo>
                  <a:pt x="1699" y="984"/>
                  <a:pt x="1745" y="472"/>
                  <a:pt x="1443" y="193"/>
                </a:cubicBezTo>
                <a:cubicBezTo>
                  <a:pt x="1314" y="64"/>
                  <a:pt x="1141" y="0"/>
                  <a:pt x="9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0" name="Google Shape;3400;p38"/>
          <p:cNvSpPr/>
          <p:nvPr/>
        </p:nvSpPr>
        <p:spPr>
          <a:xfrm>
            <a:off x="8619411" y="930305"/>
            <a:ext cx="23833" cy="21485"/>
          </a:xfrm>
          <a:custGeom>
            <a:rect b="b" l="l" r="r" t="t"/>
            <a:pathLst>
              <a:path extrusionOk="0" h="1574" w="1746">
                <a:moveTo>
                  <a:pt x="960" y="0"/>
                </a:moveTo>
                <a:cubicBezTo>
                  <a:pt x="748" y="0"/>
                  <a:pt x="525" y="88"/>
                  <a:pt x="350" y="263"/>
                </a:cubicBezTo>
                <a:cubicBezTo>
                  <a:pt x="24" y="589"/>
                  <a:pt x="1" y="1101"/>
                  <a:pt x="280" y="1380"/>
                </a:cubicBezTo>
                <a:cubicBezTo>
                  <a:pt x="409" y="1509"/>
                  <a:pt x="582" y="1573"/>
                  <a:pt x="764" y="1573"/>
                </a:cubicBezTo>
                <a:cubicBezTo>
                  <a:pt x="976" y="1573"/>
                  <a:pt x="1198" y="1486"/>
                  <a:pt x="1374" y="1310"/>
                </a:cubicBezTo>
                <a:cubicBezTo>
                  <a:pt x="1699" y="985"/>
                  <a:pt x="1746" y="496"/>
                  <a:pt x="1443" y="194"/>
                </a:cubicBezTo>
                <a:cubicBezTo>
                  <a:pt x="1314" y="65"/>
                  <a:pt x="1141" y="0"/>
                  <a:pt x="96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1" name="Google Shape;3401;p38"/>
          <p:cNvSpPr/>
          <p:nvPr/>
        </p:nvSpPr>
        <p:spPr>
          <a:xfrm>
            <a:off x="8740078" y="1051095"/>
            <a:ext cx="23819" cy="21349"/>
          </a:xfrm>
          <a:custGeom>
            <a:rect b="b" l="l" r="r" t="t"/>
            <a:pathLst>
              <a:path extrusionOk="0" h="1564" w="1745">
                <a:moveTo>
                  <a:pt x="981" y="0"/>
                </a:moveTo>
                <a:cubicBezTo>
                  <a:pt x="763" y="0"/>
                  <a:pt x="531" y="95"/>
                  <a:pt x="349" y="277"/>
                </a:cubicBezTo>
                <a:cubicBezTo>
                  <a:pt x="23" y="603"/>
                  <a:pt x="0" y="1091"/>
                  <a:pt x="279" y="1370"/>
                </a:cubicBezTo>
                <a:cubicBezTo>
                  <a:pt x="408" y="1499"/>
                  <a:pt x="582" y="1564"/>
                  <a:pt x="763" y="1564"/>
                </a:cubicBezTo>
                <a:cubicBezTo>
                  <a:pt x="975" y="1564"/>
                  <a:pt x="1197" y="1476"/>
                  <a:pt x="1373" y="1300"/>
                </a:cubicBezTo>
                <a:cubicBezTo>
                  <a:pt x="1698" y="975"/>
                  <a:pt x="1745" y="486"/>
                  <a:pt x="1443" y="184"/>
                </a:cubicBezTo>
                <a:cubicBezTo>
                  <a:pt x="1319" y="60"/>
                  <a:pt x="1154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2" name="Google Shape;3402;p38"/>
          <p:cNvSpPr/>
          <p:nvPr/>
        </p:nvSpPr>
        <p:spPr>
          <a:xfrm>
            <a:off x="8860732" y="1171803"/>
            <a:ext cx="23833" cy="21294"/>
          </a:xfrm>
          <a:custGeom>
            <a:rect b="b" l="l" r="r" t="t"/>
            <a:pathLst>
              <a:path extrusionOk="0" h="1560" w="1746">
                <a:moveTo>
                  <a:pt x="968" y="1"/>
                </a:moveTo>
                <a:cubicBezTo>
                  <a:pt x="754" y="1"/>
                  <a:pt x="527" y="95"/>
                  <a:pt x="349" y="273"/>
                </a:cubicBezTo>
                <a:cubicBezTo>
                  <a:pt x="24" y="599"/>
                  <a:pt x="0" y="1087"/>
                  <a:pt x="280" y="1366"/>
                </a:cubicBezTo>
                <a:cubicBezTo>
                  <a:pt x="409" y="1495"/>
                  <a:pt x="582" y="1560"/>
                  <a:pt x="763" y="1560"/>
                </a:cubicBezTo>
                <a:cubicBezTo>
                  <a:pt x="975" y="1560"/>
                  <a:pt x="1198" y="1472"/>
                  <a:pt x="1373" y="1297"/>
                </a:cubicBezTo>
                <a:cubicBezTo>
                  <a:pt x="1699" y="971"/>
                  <a:pt x="1745" y="482"/>
                  <a:pt x="1443" y="203"/>
                </a:cubicBezTo>
                <a:cubicBezTo>
                  <a:pt x="1316" y="66"/>
                  <a:pt x="1146" y="1"/>
                  <a:pt x="96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3" name="Google Shape;3403;p38"/>
          <p:cNvSpPr/>
          <p:nvPr/>
        </p:nvSpPr>
        <p:spPr>
          <a:xfrm>
            <a:off x="9222705" y="1533899"/>
            <a:ext cx="23833" cy="21458"/>
          </a:xfrm>
          <a:custGeom>
            <a:rect b="b" l="l" r="r" t="t"/>
            <a:pathLst>
              <a:path extrusionOk="0" h="1572" w="1746">
                <a:moveTo>
                  <a:pt x="959" y="1"/>
                </a:moveTo>
                <a:cubicBezTo>
                  <a:pt x="747" y="1"/>
                  <a:pt x="525" y="88"/>
                  <a:pt x="349" y="264"/>
                </a:cubicBezTo>
                <a:cubicBezTo>
                  <a:pt x="24" y="590"/>
                  <a:pt x="0" y="1078"/>
                  <a:pt x="279" y="1380"/>
                </a:cubicBezTo>
                <a:cubicBezTo>
                  <a:pt x="406" y="1507"/>
                  <a:pt x="576" y="1572"/>
                  <a:pt x="754" y="1572"/>
                </a:cubicBezTo>
                <a:cubicBezTo>
                  <a:pt x="968" y="1572"/>
                  <a:pt x="1195" y="1478"/>
                  <a:pt x="1373" y="1287"/>
                </a:cubicBezTo>
                <a:cubicBezTo>
                  <a:pt x="1699" y="962"/>
                  <a:pt x="1745" y="473"/>
                  <a:pt x="1443" y="194"/>
                </a:cubicBezTo>
                <a:cubicBezTo>
                  <a:pt x="1314" y="65"/>
                  <a:pt x="1140" y="1"/>
                  <a:pt x="9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4" name="Google Shape;3404;p38"/>
          <p:cNvSpPr/>
          <p:nvPr/>
        </p:nvSpPr>
        <p:spPr>
          <a:xfrm>
            <a:off x="8381285" y="927125"/>
            <a:ext cx="23819" cy="21485"/>
          </a:xfrm>
          <a:custGeom>
            <a:rect b="b" l="l" r="r" t="t"/>
            <a:pathLst>
              <a:path extrusionOk="0" h="1574" w="1745">
                <a:moveTo>
                  <a:pt x="959" y="1"/>
                </a:moveTo>
                <a:cubicBezTo>
                  <a:pt x="747" y="1"/>
                  <a:pt x="524" y="88"/>
                  <a:pt x="349" y="264"/>
                </a:cubicBezTo>
                <a:cubicBezTo>
                  <a:pt x="23" y="589"/>
                  <a:pt x="0" y="1078"/>
                  <a:pt x="279" y="1380"/>
                </a:cubicBezTo>
                <a:cubicBezTo>
                  <a:pt x="408" y="1509"/>
                  <a:pt x="582" y="1574"/>
                  <a:pt x="763" y="1574"/>
                </a:cubicBezTo>
                <a:cubicBezTo>
                  <a:pt x="975" y="1574"/>
                  <a:pt x="1197" y="1486"/>
                  <a:pt x="1373" y="1311"/>
                </a:cubicBezTo>
                <a:cubicBezTo>
                  <a:pt x="1698" y="985"/>
                  <a:pt x="1745" y="473"/>
                  <a:pt x="1442" y="194"/>
                </a:cubicBezTo>
                <a:cubicBezTo>
                  <a:pt x="1314" y="65"/>
                  <a:pt x="1140" y="1"/>
                  <a:pt x="9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05" name="Google Shape;340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8063" y="895325"/>
            <a:ext cx="4151143" cy="3883025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39"/>
          <p:cNvSpPr txBox="1"/>
          <p:nvPr>
            <p:ph type="title"/>
          </p:nvPr>
        </p:nvSpPr>
        <p:spPr>
          <a:xfrm>
            <a:off x="1479850" y="356525"/>
            <a:ext cx="76362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Understand the Data (3 of 3) : Image Pre Processing</a:t>
            </a:r>
            <a:endParaRPr sz="2000"/>
          </a:p>
        </p:txBody>
      </p:sp>
      <p:sp>
        <p:nvSpPr>
          <p:cNvPr id="3411" name="Google Shape;3411;p39"/>
          <p:cNvSpPr/>
          <p:nvPr/>
        </p:nvSpPr>
        <p:spPr>
          <a:xfrm>
            <a:off x="818608" y="326225"/>
            <a:ext cx="599400" cy="59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2" name="Google Shape;3412;p39"/>
          <p:cNvSpPr txBox="1"/>
          <p:nvPr/>
        </p:nvSpPr>
        <p:spPr>
          <a:xfrm>
            <a:off x="762450" y="356525"/>
            <a:ext cx="59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/>
          </a:p>
        </p:txBody>
      </p:sp>
      <p:sp>
        <p:nvSpPr>
          <p:cNvPr id="3413" name="Google Shape;3413;p39"/>
          <p:cNvSpPr/>
          <p:nvPr/>
        </p:nvSpPr>
        <p:spPr>
          <a:xfrm>
            <a:off x="8850891" y="457205"/>
            <a:ext cx="23833" cy="21485"/>
          </a:xfrm>
          <a:custGeom>
            <a:rect b="b" l="l" r="r" t="t"/>
            <a:pathLst>
              <a:path extrusionOk="0" h="1574" w="1746">
                <a:moveTo>
                  <a:pt x="972" y="0"/>
                </a:moveTo>
                <a:cubicBezTo>
                  <a:pt x="754" y="0"/>
                  <a:pt x="525" y="88"/>
                  <a:pt x="349" y="263"/>
                </a:cubicBezTo>
                <a:cubicBezTo>
                  <a:pt x="24" y="589"/>
                  <a:pt x="0" y="1101"/>
                  <a:pt x="279" y="1380"/>
                </a:cubicBezTo>
                <a:cubicBezTo>
                  <a:pt x="408" y="1509"/>
                  <a:pt x="587" y="1573"/>
                  <a:pt x="774" y="1573"/>
                </a:cubicBezTo>
                <a:cubicBezTo>
                  <a:pt x="991" y="1573"/>
                  <a:pt x="1221" y="1486"/>
                  <a:pt x="1396" y="1310"/>
                </a:cubicBezTo>
                <a:cubicBezTo>
                  <a:pt x="1722" y="984"/>
                  <a:pt x="1745" y="496"/>
                  <a:pt x="1466" y="194"/>
                </a:cubicBezTo>
                <a:cubicBezTo>
                  <a:pt x="1337" y="65"/>
                  <a:pt x="1159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4" name="Google Shape;3414;p39"/>
          <p:cNvSpPr/>
          <p:nvPr/>
        </p:nvSpPr>
        <p:spPr>
          <a:xfrm>
            <a:off x="8971544" y="578050"/>
            <a:ext cx="23833" cy="21294"/>
          </a:xfrm>
          <a:custGeom>
            <a:rect b="b" l="l" r="r" t="t"/>
            <a:pathLst>
              <a:path extrusionOk="0" h="1560" w="1746">
                <a:moveTo>
                  <a:pt x="981" y="0"/>
                </a:moveTo>
                <a:cubicBezTo>
                  <a:pt x="761" y="0"/>
                  <a:pt x="527" y="95"/>
                  <a:pt x="350" y="273"/>
                </a:cubicBezTo>
                <a:cubicBezTo>
                  <a:pt x="24" y="575"/>
                  <a:pt x="1" y="1087"/>
                  <a:pt x="280" y="1366"/>
                </a:cubicBezTo>
                <a:cubicBezTo>
                  <a:pt x="419" y="1495"/>
                  <a:pt x="599" y="1559"/>
                  <a:pt x="783" y="1559"/>
                </a:cubicBezTo>
                <a:cubicBezTo>
                  <a:pt x="998" y="1559"/>
                  <a:pt x="1221" y="1472"/>
                  <a:pt x="1396" y="1296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5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5" name="Google Shape;3415;p39"/>
          <p:cNvSpPr/>
          <p:nvPr/>
        </p:nvSpPr>
        <p:spPr>
          <a:xfrm>
            <a:off x="9092197" y="698703"/>
            <a:ext cx="23833" cy="21431"/>
          </a:xfrm>
          <a:custGeom>
            <a:rect b="b" l="l" r="r" t="t"/>
            <a:pathLst>
              <a:path extrusionOk="0" h="1570" w="1746">
                <a:moveTo>
                  <a:pt x="982" y="1"/>
                </a:moveTo>
                <a:cubicBezTo>
                  <a:pt x="761" y="1"/>
                  <a:pt x="528" y="95"/>
                  <a:pt x="350" y="273"/>
                </a:cubicBezTo>
                <a:cubicBezTo>
                  <a:pt x="24" y="599"/>
                  <a:pt x="1" y="1087"/>
                  <a:pt x="280" y="1366"/>
                </a:cubicBezTo>
                <a:cubicBezTo>
                  <a:pt x="417" y="1504"/>
                  <a:pt x="593" y="1569"/>
                  <a:pt x="774" y="1569"/>
                </a:cubicBezTo>
                <a:cubicBezTo>
                  <a:pt x="992" y="1569"/>
                  <a:pt x="1219" y="1475"/>
                  <a:pt x="1397" y="1297"/>
                </a:cubicBezTo>
                <a:cubicBezTo>
                  <a:pt x="1722" y="971"/>
                  <a:pt x="1746" y="482"/>
                  <a:pt x="1466" y="203"/>
                </a:cubicBezTo>
                <a:cubicBezTo>
                  <a:pt x="1340" y="66"/>
                  <a:pt x="1165" y="1"/>
                  <a:pt x="98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6" name="Google Shape;3416;p39"/>
          <p:cNvSpPr/>
          <p:nvPr/>
        </p:nvSpPr>
        <p:spPr>
          <a:xfrm>
            <a:off x="9212864" y="819356"/>
            <a:ext cx="23819" cy="21431"/>
          </a:xfrm>
          <a:custGeom>
            <a:rect b="b" l="l" r="r" t="t"/>
            <a:pathLst>
              <a:path extrusionOk="0" h="1570" w="1745">
                <a:moveTo>
                  <a:pt x="981" y="1"/>
                </a:moveTo>
                <a:cubicBezTo>
                  <a:pt x="760" y="1"/>
                  <a:pt x="527" y="95"/>
                  <a:pt x="349" y="273"/>
                </a:cubicBezTo>
                <a:cubicBezTo>
                  <a:pt x="23" y="599"/>
                  <a:pt x="0" y="1088"/>
                  <a:pt x="279" y="1367"/>
                </a:cubicBezTo>
                <a:cubicBezTo>
                  <a:pt x="417" y="1504"/>
                  <a:pt x="592" y="1569"/>
                  <a:pt x="774" y="1569"/>
                </a:cubicBezTo>
                <a:cubicBezTo>
                  <a:pt x="992" y="1569"/>
                  <a:pt x="1218" y="1475"/>
                  <a:pt x="1396" y="1297"/>
                </a:cubicBezTo>
                <a:cubicBezTo>
                  <a:pt x="1722" y="971"/>
                  <a:pt x="1745" y="483"/>
                  <a:pt x="1466" y="204"/>
                </a:cubicBezTo>
                <a:cubicBezTo>
                  <a:pt x="1339" y="66"/>
                  <a:pt x="1164" y="1"/>
                  <a:pt x="98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7" name="Google Shape;3417;p39"/>
          <p:cNvSpPr/>
          <p:nvPr/>
        </p:nvSpPr>
        <p:spPr>
          <a:xfrm>
            <a:off x="9333518" y="940146"/>
            <a:ext cx="23833" cy="21294"/>
          </a:xfrm>
          <a:custGeom>
            <a:rect b="b" l="l" r="r" t="t"/>
            <a:pathLst>
              <a:path extrusionOk="0" h="1560" w="1746">
                <a:moveTo>
                  <a:pt x="972" y="0"/>
                </a:moveTo>
                <a:cubicBezTo>
                  <a:pt x="754" y="0"/>
                  <a:pt x="525" y="88"/>
                  <a:pt x="349" y="264"/>
                </a:cubicBezTo>
                <a:cubicBezTo>
                  <a:pt x="24" y="589"/>
                  <a:pt x="0" y="1078"/>
                  <a:pt x="280" y="1357"/>
                </a:cubicBezTo>
                <a:cubicBezTo>
                  <a:pt x="417" y="1494"/>
                  <a:pt x="592" y="1560"/>
                  <a:pt x="774" y="1560"/>
                </a:cubicBezTo>
                <a:cubicBezTo>
                  <a:pt x="992" y="1560"/>
                  <a:pt x="1218" y="1465"/>
                  <a:pt x="1396" y="1287"/>
                </a:cubicBezTo>
                <a:cubicBezTo>
                  <a:pt x="1722" y="961"/>
                  <a:pt x="1745" y="473"/>
                  <a:pt x="1466" y="194"/>
                </a:cubicBezTo>
                <a:cubicBezTo>
                  <a:pt x="1337" y="65"/>
                  <a:pt x="1159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8" name="Google Shape;3418;p39"/>
          <p:cNvSpPr/>
          <p:nvPr/>
        </p:nvSpPr>
        <p:spPr>
          <a:xfrm>
            <a:off x="9454171" y="1060799"/>
            <a:ext cx="23833" cy="21485"/>
          </a:xfrm>
          <a:custGeom>
            <a:rect b="b" l="l" r="r" t="t"/>
            <a:pathLst>
              <a:path extrusionOk="0" h="1574" w="1746">
                <a:moveTo>
                  <a:pt x="972" y="1"/>
                </a:moveTo>
                <a:cubicBezTo>
                  <a:pt x="754" y="1"/>
                  <a:pt x="525" y="88"/>
                  <a:pt x="350" y="264"/>
                </a:cubicBezTo>
                <a:cubicBezTo>
                  <a:pt x="24" y="589"/>
                  <a:pt x="1" y="1078"/>
                  <a:pt x="280" y="1380"/>
                </a:cubicBezTo>
                <a:cubicBezTo>
                  <a:pt x="409" y="1509"/>
                  <a:pt x="587" y="1574"/>
                  <a:pt x="774" y="1574"/>
                </a:cubicBezTo>
                <a:cubicBezTo>
                  <a:pt x="992" y="1574"/>
                  <a:pt x="1221" y="1486"/>
                  <a:pt x="1396" y="1311"/>
                </a:cubicBezTo>
                <a:cubicBezTo>
                  <a:pt x="1722" y="985"/>
                  <a:pt x="1745" y="473"/>
                  <a:pt x="1466" y="194"/>
                </a:cubicBezTo>
                <a:cubicBezTo>
                  <a:pt x="1337" y="65"/>
                  <a:pt x="1159" y="1"/>
                  <a:pt x="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9" name="Google Shape;3419;p39"/>
          <p:cNvSpPr/>
          <p:nvPr/>
        </p:nvSpPr>
        <p:spPr>
          <a:xfrm>
            <a:off x="9574824" y="1181452"/>
            <a:ext cx="23833" cy="21485"/>
          </a:xfrm>
          <a:custGeom>
            <a:rect b="b" l="l" r="r" t="t"/>
            <a:pathLst>
              <a:path extrusionOk="0" h="1574" w="1746">
                <a:moveTo>
                  <a:pt x="973" y="1"/>
                </a:moveTo>
                <a:cubicBezTo>
                  <a:pt x="755" y="1"/>
                  <a:pt x="525" y="89"/>
                  <a:pt x="350" y="264"/>
                </a:cubicBezTo>
                <a:cubicBezTo>
                  <a:pt x="24" y="590"/>
                  <a:pt x="1" y="1078"/>
                  <a:pt x="280" y="1381"/>
                </a:cubicBezTo>
                <a:cubicBezTo>
                  <a:pt x="420" y="1510"/>
                  <a:pt x="599" y="1574"/>
                  <a:pt x="783" y="1574"/>
                </a:cubicBezTo>
                <a:cubicBezTo>
                  <a:pt x="999" y="1574"/>
                  <a:pt x="1221" y="1486"/>
                  <a:pt x="1397" y="1311"/>
                </a:cubicBezTo>
                <a:cubicBezTo>
                  <a:pt x="1722" y="985"/>
                  <a:pt x="1746" y="473"/>
                  <a:pt x="1467" y="194"/>
                </a:cubicBezTo>
                <a:cubicBezTo>
                  <a:pt x="1338" y="65"/>
                  <a:pt x="1159" y="1"/>
                  <a:pt x="9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0" name="Google Shape;3420;p39"/>
          <p:cNvSpPr/>
          <p:nvPr/>
        </p:nvSpPr>
        <p:spPr>
          <a:xfrm>
            <a:off x="8733404" y="574678"/>
            <a:ext cx="23833" cy="21485"/>
          </a:xfrm>
          <a:custGeom>
            <a:rect b="b" l="l" r="r" t="t"/>
            <a:pathLst>
              <a:path extrusionOk="0" h="1574" w="1746">
                <a:moveTo>
                  <a:pt x="972" y="1"/>
                </a:moveTo>
                <a:cubicBezTo>
                  <a:pt x="754" y="1"/>
                  <a:pt x="525" y="89"/>
                  <a:pt x="350" y="264"/>
                </a:cubicBezTo>
                <a:cubicBezTo>
                  <a:pt x="47" y="590"/>
                  <a:pt x="1" y="1078"/>
                  <a:pt x="280" y="1381"/>
                </a:cubicBezTo>
                <a:cubicBezTo>
                  <a:pt x="419" y="1509"/>
                  <a:pt x="599" y="1574"/>
                  <a:pt x="783" y="1574"/>
                </a:cubicBezTo>
                <a:cubicBezTo>
                  <a:pt x="999" y="1574"/>
                  <a:pt x="1221" y="1486"/>
                  <a:pt x="1397" y="1311"/>
                </a:cubicBezTo>
                <a:cubicBezTo>
                  <a:pt x="1722" y="985"/>
                  <a:pt x="1745" y="497"/>
                  <a:pt x="1466" y="194"/>
                </a:cubicBezTo>
                <a:cubicBezTo>
                  <a:pt x="1337" y="65"/>
                  <a:pt x="1159" y="1"/>
                  <a:pt x="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1" name="Google Shape;3421;p39"/>
          <p:cNvSpPr/>
          <p:nvPr/>
        </p:nvSpPr>
        <p:spPr>
          <a:xfrm>
            <a:off x="8854057" y="695345"/>
            <a:ext cx="23833" cy="21485"/>
          </a:xfrm>
          <a:custGeom>
            <a:rect b="b" l="l" r="r" t="t"/>
            <a:pathLst>
              <a:path extrusionOk="0" h="1574" w="1746">
                <a:moveTo>
                  <a:pt x="973" y="0"/>
                </a:moveTo>
                <a:cubicBezTo>
                  <a:pt x="755" y="0"/>
                  <a:pt x="525" y="88"/>
                  <a:pt x="350" y="263"/>
                </a:cubicBezTo>
                <a:cubicBezTo>
                  <a:pt x="47" y="589"/>
                  <a:pt x="1" y="1101"/>
                  <a:pt x="280" y="1380"/>
                </a:cubicBezTo>
                <a:cubicBezTo>
                  <a:pt x="420" y="1509"/>
                  <a:pt x="599" y="1573"/>
                  <a:pt x="783" y="1573"/>
                </a:cubicBezTo>
                <a:cubicBezTo>
                  <a:pt x="999" y="1573"/>
                  <a:pt x="1221" y="1485"/>
                  <a:pt x="1397" y="1310"/>
                </a:cubicBezTo>
                <a:cubicBezTo>
                  <a:pt x="1722" y="984"/>
                  <a:pt x="1746" y="496"/>
                  <a:pt x="1467" y="193"/>
                </a:cubicBezTo>
                <a:cubicBezTo>
                  <a:pt x="1338" y="65"/>
                  <a:pt x="1159" y="0"/>
                  <a:pt x="97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2" name="Google Shape;3422;p39"/>
          <p:cNvSpPr/>
          <p:nvPr/>
        </p:nvSpPr>
        <p:spPr>
          <a:xfrm>
            <a:off x="8974724" y="816190"/>
            <a:ext cx="23819" cy="21294"/>
          </a:xfrm>
          <a:custGeom>
            <a:rect b="b" l="l" r="r" t="t"/>
            <a:pathLst>
              <a:path extrusionOk="0" h="1560" w="1745">
                <a:moveTo>
                  <a:pt x="981" y="0"/>
                </a:moveTo>
                <a:cubicBezTo>
                  <a:pt x="760" y="0"/>
                  <a:pt x="527" y="95"/>
                  <a:pt x="349" y="273"/>
                </a:cubicBezTo>
                <a:cubicBezTo>
                  <a:pt x="47" y="598"/>
                  <a:pt x="0" y="1087"/>
                  <a:pt x="279" y="1366"/>
                </a:cubicBezTo>
                <a:cubicBezTo>
                  <a:pt x="419" y="1495"/>
                  <a:pt x="598" y="1559"/>
                  <a:pt x="783" y="1559"/>
                </a:cubicBezTo>
                <a:cubicBezTo>
                  <a:pt x="998" y="1559"/>
                  <a:pt x="1221" y="1472"/>
                  <a:pt x="1396" y="1296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4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3" name="Google Shape;3423;p39"/>
          <p:cNvSpPr/>
          <p:nvPr/>
        </p:nvSpPr>
        <p:spPr>
          <a:xfrm>
            <a:off x="9095378" y="936843"/>
            <a:ext cx="23833" cy="21417"/>
          </a:xfrm>
          <a:custGeom>
            <a:rect b="b" l="l" r="r" t="t"/>
            <a:pathLst>
              <a:path extrusionOk="0" h="1569" w="1746">
                <a:moveTo>
                  <a:pt x="981" y="0"/>
                </a:moveTo>
                <a:cubicBezTo>
                  <a:pt x="761" y="0"/>
                  <a:pt x="527" y="95"/>
                  <a:pt x="349" y="273"/>
                </a:cubicBezTo>
                <a:cubicBezTo>
                  <a:pt x="47" y="599"/>
                  <a:pt x="0" y="1087"/>
                  <a:pt x="280" y="1366"/>
                </a:cubicBezTo>
                <a:cubicBezTo>
                  <a:pt x="417" y="1504"/>
                  <a:pt x="593" y="1569"/>
                  <a:pt x="774" y="1569"/>
                </a:cubicBezTo>
                <a:cubicBezTo>
                  <a:pt x="992" y="1569"/>
                  <a:pt x="1218" y="1474"/>
                  <a:pt x="1396" y="1297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5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4" name="Google Shape;3424;p39"/>
          <p:cNvSpPr/>
          <p:nvPr/>
        </p:nvSpPr>
        <p:spPr>
          <a:xfrm>
            <a:off x="9216031" y="1057633"/>
            <a:ext cx="23833" cy="21294"/>
          </a:xfrm>
          <a:custGeom>
            <a:rect b="b" l="l" r="r" t="t"/>
            <a:pathLst>
              <a:path extrusionOk="0" h="1560" w="1746">
                <a:moveTo>
                  <a:pt x="972" y="0"/>
                </a:moveTo>
                <a:cubicBezTo>
                  <a:pt x="754" y="0"/>
                  <a:pt x="525" y="88"/>
                  <a:pt x="350" y="263"/>
                </a:cubicBezTo>
                <a:cubicBezTo>
                  <a:pt x="47" y="589"/>
                  <a:pt x="1" y="1077"/>
                  <a:pt x="280" y="1357"/>
                </a:cubicBezTo>
                <a:cubicBezTo>
                  <a:pt x="417" y="1494"/>
                  <a:pt x="593" y="1559"/>
                  <a:pt x="774" y="1559"/>
                </a:cubicBezTo>
                <a:cubicBezTo>
                  <a:pt x="992" y="1559"/>
                  <a:pt x="1219" y="1465"/>
                  <a:pt x="1397" y="1287"/>
                </a:cubicBezTo>
                <a:cubicBezTo>
                  <a:pt x="1722" y="961"/>
                  <a:pt x="1746" y="473"/>
                  <a:pt x="1466" y="193"/>
                </a:cubicBezTo>
                <a:cubicBezTo>
                  <a:pt x="1338" y="64"/>
                  <a:pt x="1159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5" name="Google Shape;3425;p39"/>
          <p:cNvSpPr/>
          <p:nvPr/>
        </p:nvSpPr>
        <p:spPr>
          <a:xfrm>
            <a:off x="9336698" y="1178286"/>
            <a:ext cx="23819" cy="21485"/>
          </a:xfrm>
          <a:custGeom>
            <a:rect b="b" l="l" r="r" t="t"/>
            <a:pathLst>
              <a:path extrusionOk="0" h="1574" w="1745">
                <a:moveTo>
                  <a:pt x="972" y="0"/>
                </a:moveTo>
                <a:cubicBezTo>
                  <a:pt x="754" y="0"/>
                  <a:pt x="524" y="88"/>
                  <a:pt x="349" y="263"/>
                </a:cubicBezTo>
                <a:cubicBezTo>
                  <a:pt x="47" y="589"/>
                  <a:pt x="0" y="1078"/>
                  <a:pt x="279" y="1380"/>
                </a:cubicBezTo>
                <a:cubicBezTo>
                  <a:pt x="419" y="1509"/>
                  <a:pt x="598" y="1573"/>
                  <a:pt x="783" y="1573"/>
                </a:cubicBezTo>
                <a:cubicBezTo>
                  <a:pt x="998" y="1573"/>
                  <a:pt x="1220" y="1486"/>
                  <a:pt x="1396" y="1310"/>
                </a:cubicBezTo>
                <a:cubicBezTo>
                  <a:pt x="1722" y="985"/>
                  <a:pt x="1745" y="473"/>
                  <a:pt x="1466" y="194"/>
                </a:cubicBezTo>
                <a:cubicBezTo>
                  <a:pt x="1337" y="65"/>
                  <a:pt x="1158" y="0"/>
                  <a:pt x="9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6" name="Google Shape;3426;p39"/>
          <p:cNvSpPr/>
          <p:nvPr/>
        </p:nvSpPr>
        <p:spPr>
          <a:xfrm>
            <a:off x="9457351" y="1298939"/>
            <a:ext cx="23833" cy="21485"/>
          </a:xfrm>
          <a:custGeom>
            <a:rect b="b" l="l" r="r" t="t"/>
            <a:pathLst>
              <a:path extrusionOk="0" h="1574" w="1746">
                <a:moveTo>
                  <a:pt x="972" y="1"/>
                </a:moveTo>
                <a:cubicBezTo>
                  <a:pt x="754" y="1"/>
                  <a:pt x="525" y="88"/>
                  <a:pt x="349" y="264"/>
                </a:cubicBezTo>
                <a:cubicBezTo>
                  <a:pt x="47" y="589"/>
                  <a:pt x="0" y="1078"/>
                  <a:pt x="279" y="1380"/>
                </a:cubicBezTo>
                <a:cubicBezTo>
                  <a:pt x="419" y="1509"/>
                  <a:pt x="598" y="1574"/>
                  <a:pt x="783" y="1574"/>
                </a:cubicBezTo>
                <a:cubicBezTo>
                  <a:pt x="998" y="1574"/>
                  <a:pt x="1221" y="1486"/>
                  <a:pt x="1396" y="1310"/>
                </a:cubicBezTo>
                <a:cubicBezTo>
                  <a:pt x="1722" y="985"/>
                  <a:pt x="1745" y="473"/>
                  <a:pt x="1466" y="194"/>
                </a:cubicBezTo>
                <a:cubicBezTo>
                  <a:pt x="1337" y="65"/>
                  <a:pt x="1159" y="1"/>
                  <a:pt x="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7" name="Google Shape;3427;p39"/>
          <p:cNvSpPr/>
          <p:nvPr/>
        </p:nvSpPr>
        <p:spPr>
          <a:xfrm>
            <a:off x="8615931" y="692165"/>
            <a:ext cx="23819" cy="21485"/>
          </a:xfrm>
          <a:custGeom>
            <a:rect b="b" l="l" r="r" t="t"/>
            <a:pathLst>
              <a:path extrusionOk="0" h="1574" w="1745">
                <a:moveTo>
                  <a:pt x="982" y="0"/>
                </a:moveTo>
                <a:cubicBezTo>
                  <a:pt x="770" y="0"/>
                  <a:pt x="548" y="88"/>
                  <a:pt x="372" y="264"/>
                </a:cubicBezTo>
                <a:cubicBezTo>
                  <a:pt x="47" y="589"/>
                  <a:pt x="0" y="1101"/>
                  <a:pt x="302" y="1380"/>
                </a:cubicBezTo>
                <a:cubicBezTo>
                  <a:pt x="431" y="1509"/>
                  <a:pt x="605" y="1573"/>
                  <a:pt x="786" y="1573"/>
                </a:cubicBezTo>
                <a:cubicBezTo>
                  <a:pt x="998" y="1573"/>
                  <a:pt x="1221" y="1486"/>
                  <a:pt x="1396" y="1310"/>
                </a:cubicBezTo>
                <a:cubicBezTo>
                  <a:pt x="1722" y="985"/>
                  <a:pt x="1745" y="496"/>
                  <a:pt x="1466" y="194"/>
                </a:cubicBezTo>
                <a:cubicBezTo>
                  <a:pt x="1337" y="65"/>
                  <a:pt x="1163" y="0"/>
                  <a:pt x="9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8" name="Google Shape;3428;p39"/>
          <p:cNvSpPr/>
          <p:nvPr/>
        </p:nvSpPr>
        <p:spPr>
          <a:xfrm>
            <a:off x="8736584" y="812818"/>
            <a:ext cx="23833" cy="21485"/>
          </a:xfrm>
          <a:custGeom>
            <a:rect b="b" l="l" r="r" t="t"/>
            <a:pathLst>
              <a:path extrusionOk="0" h="1574" w="1746">
                <a:moveTo>
                  <a:pt x="982" y="1"/>
                </a:moveTo>
                <a:cubicBezTo>
                  <a:pt x="771" y="1"/>
                  <a:pt x="548" y="88"/>
                  <a:pt x="373" y="264"/>
                </a:cubicBezTo>
                <a:cubicBezTo>
                  <a:pt x="47" y="589"/>
                  <a:pt x="0" y="1101"/>
                  <a:pt x="303" y="1380"/>
                </a:cubicBezTo>
                <a:cubicBezTo>
                  <a:pt x="432" y="1509"/>
                  <a:pt x="605" y="1574"/>
                  <a:pt x="786" y="1574"/>
                </a:cubicBezTo>
                <a:cubicBezTo>
                  <a:pt x="998" y="1574"/>
                  <a:pt x="1221" y="1486"/>
                  <a:pt x="1396" y="1311"/>
                </a:cubicBezTo>
                <a:cubicBezTo>
                  <a:pt x="1722" y="985"/>
                  <a:pt x="1745" y="496"/>
                  <a:pt x="1466" y="194"/>
                </a:cubicBezTo>
                <a:cubicBezTo>
                  <a:pt x="1337" y="65"/>
                  <a:pt x="1164" y="1"/>
                  <a:pt x="98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9" name="Google Shape;3429;p39"/>
          <p:cNvSpPr/>
          <p:nvPr/>
        </p:nvSpPr>
        <p:spPr>
          <a:xfrm>
            <a:off x="8857237" y="933663"/>
            <a:ext cx="23833" cy="21294"/>
          </a:xfrm>
          <a:custGeom>
            <a:rect b="b" l="l" r="r" t="t"/>
            <a:pathLst>
              <a:path extrusionOk="0" h="1560" w="1746">
                <a:moveTo>
                  <a:pt x="991" y="1"/>
                </a:moveTo>
                <a:cubicBezTo>
                  <a:pt x="777" y="1"/>
                  <a:pt x="551" y="95"/>
                  <a:pt x="373" y="273"/>
                </a:cubicBezTo>
                <a:cubicBezTo>
                  <a:pt x="47" y="599"/>
                  <a:pt x="1" y="1087"/>
                  <a:pt x="303" y="1367"/>
                </a:cubicBezTo>
                <a:cubicBezTo>
                  <a:pt x="432" y="1495"/>
                  <a:pt x="605" y="1560"/>
                  <a:pt x="787" y="1560"/>
                </a:cubicBezTo>
                <a:cubicBezTo>
                  <a:pt x="998" y="1560"/>
                  <a:pt x="1221" y="1472"/>
                  <a:pt x="1396" y="1297"/>
                </a:cubicBezTo>
                <a:cubicBezTo>
                  <a:pt x="1722" y="971"/>
                  <a:pt x="1745" y="483"/>
                  <a:pt x="1466" y="203"/>
                </a:cubicBezTo>
                <a:cubicBezTo>
                  <a:pt x="1339" y="66"/>
                  <a:pt x="1170" y="1"/>
                  <a:pt x="9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0" name="Google Shape;3430;p39"/>
          <p:cNvSpPr/>
          <p:nvPr/>
        </p:nvSpPr>
        <p:spPr>
          <a:xfrm>
            <a:off x="8977891" y="1054330"/>
            <a:ext cx="23833" cy="21417"/>
          </a:xfrm>
          <a:custGeom>
            <a:rect b="b" l="l" r="r" t="t"/>
            <a:pathLst>
              <a:path extrusionOk="0" h="1569" w="1746">
                <a:moveTo>
                  <a:pt x="992" y="0"/>
                </a:moveTo>
                <a:cubicBezTo>
                  <a:pt x="777" y="0"/>
                  <a:pt x="551" y="95"/>
                  <a:pt x="373" y="272"/>
                </a:cubicBezTo>
                <a:cubicBezTo>
                  <a:pt x="47" y="598"/>
                  <a:pt x="1" y="1087"/>
                  <a:pt x="303" y="1366"/>
                </a:cubicBezTo>
                <a:cubicBezTo>
                  <a:pt x="430" y="1503"/>
                  <a:pt x="600" y="1569"/>
                  <a:pt x="778" y="1569"/>
                </a:cubicBezTo>
                <a:cubicBezTo>
                  <a:pt x="992" y="1569"/>
                  <a:pt x="1219" y="1474"/>
                  <a:pt x="1397" y="1296"/>
                </a:cubicBezTo>
                <a:cubicBezTo>
                  <a:pt x="1722" y="970"/>
                  <a:pt x="1746" y="482"/>
                  <a:pt x="1466" y="203"/>
                </a:cubicBezTo>
                <a:cubicBezTo>
                  <a:pt x="1340" y="65"/>
                  <a:pt x="1170" y="0"/>
                  <a:pt x="9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1" name="Google Shape;3431;p39"/>
          <p:cNvSpPr/>
          <p:nvPr/>
        </p:nvSpPr>
        <p:spPr>
          <a:xfrm>
            <a:off x="9098558" y="1174983"/>
            <a:ext cx="23819" cy="21417"/>
          </a:xfrm>
          <a:custGeom>
            <a:rect b="b" l="l" r="r" t="t"/>
            <a:pathLst>
              <a:path extrusionOk="0" h="1569" w="1745">
                <a:moveTo>
                  <a:pt x="991" y="0"/>
                </a:moveTo>
                <a:cubicBezTo>
                  <a:pt x="777" y="0"/>
                  <a:pt x="550" y="95"/>
                  <a:pt x="372" y="273"/>
                </a:cubicBezTo>
                <a:cubicBezTo>
                  <a:pt x="47" y="598"/>
                  <a:pt x="0" y="1087"/>
                  <a:pt x="303" y="1366"/>
                </a:cubicBezTo>
                <a:cubicBezTo>
                  <a:pt x="429" y="1503"/>
                  <a:pt x="599" y="1569"/>
                  <a:pt x="777" y="1569"/>
                </a:cubicBezTo>
                <a:cubicBezTo>
                  <a:pt x="992" y="1569"/>
                  <a:pt x="1218" y="1474"/>
                  <a:pt x="1396" y="1296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9" y="0"/>
                  <a:pt x="9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2" name="Google Shape;3432;p39"/>
          <p:cNvSpPr/>
          <p:nvPr/>
        </p:nvSpPr>
        <p:spPr>
          <a:xfrm>
            <a:off x="9219211" y="1295636"/>
            <a:ext cx="23833" cy="21431"/>
          </a:xfrm>
          <a:custGeom>
            <a:rect b="b" l="l" r="r" t="t"/>
            <a:pathLst>
              <a:path extrusionOk="0" h="1570" w="1746">
                <a:moveTo>
                  <a:pt x="991" y="1"/>
                </a:moveTo>
                <a:cubicBezTo>
                  <a:pt x="777" y="1"/>
                  <a:pt x="550" y="95"/>
                  <a:pt x="373" y="273"/>
                </a:cubicBezTo>
                <a:cubicBezTo>
                  <a:pt x="47" y="599"/>
                  <a:pt x="0" y="1087"/>
                  <a:pt x="303" y="1366"/>
                </a:cubicBezTo>
                <a:cubicBezTo>
                  <a:pt x="430" y="1504"/>
                  <a:pt x="599" y="1569"/>
                  <a:pt x="778" y="1569"/>
                </a:cubicBezTo>
                <a:cubicBezTo>
                  <a:pt x="992" y="1569"/>
                  <a:pt x="1218" y="1474"/>
                  <a:pt x="1396" y="1297"/>
                </a:cubicBezTo>
                <a:cubicBezTo>
                  <a:pt x="1722" y="971"/>
                  <a:pt x="1745" y="482"/>
                  <a:pt x="1466" y="203"/>
                </a:cubicBezTo>
                <a:cubicBezTo>
                  <a:pt x="1339" y="66"/>
                  <a:pt x="1169" y="1"/>
                  <a:pt x="9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3" name="Google Shape;3433;p39"/>
          <p:cNvSpPr/>
          <p:nvPr/>
        </p:nvSpPr>
        <p:spPr>
          <a:xfrm>
            <a:off x="9339864" y="1416426"/>
            <a:ext cx="23833" cy="21485"/>
          </a:xfrm>
          <a:custGeom>
            <a:rect b="b" l="l" r="r" t="t"/>
            <a:pathLst>
              <a:path extrusionOk="0" h="1574" w="1746">
                <a:moveTo>
                  <a:pt x="983" y="0"/>
                </a:moveTo>
                <a:cubicBezTo>
                  <a:pt x="771" y="0"/>
                  <a:pt x="548" y="88"/>
                  <a:pt x="373" y="263"/>
                </a:cubicBezTo>
                <a:cubicBezTo>
                  <a:pt x="47" y="589"/>
                  <a:pt x="1" y="1077"/>
                  <a:pt x="303" y="1380"/>
                </a:cubicBezTo>
                <a:cubicBezTo>
                  <a:pt x="432" y="1509"/>
                  <a:pt x="605" y="1573"/>
                  <a:pt x="787" y="1573"/>
                </a:cubicBezTo>
                <a:cubicBezTo>
                  <a:pt x="999" y="1573"/>
                  <a:pt x="1221" y="1485"/>
                  <a:pt x="1396" y="1310"/>
                </a:cubicBezTo>
                <a:cubicBezTo>
                  <a:pt x="1722" y="984"/>
                  <a:pt x="1745" y="473"/>
                  <a:pt x="1466" y="193"/>
                </a:cubicBezTo>
                <a:cubicBezTo>
                  <a:pt x="1337" y="65"/>
                  <a:pt x="1164" y="0"/>
                  <a:pt x="9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4" name="Google Shape;3434;p39"/>
          <p:cNvSpPr/>
          <p:nvPr/>
        </p:nvSpPr>
        <p:spPr>
          <a:xfrm>
            <a:off x="8498758" y="809652"/>
            <a:ext cx="23833" cy="21485"/>
          </a:xfrm>
          <a:custGeom>
            <a:rect b="b" l="l" r="r" t="t"/>
            <a:pathLst>
              <a:path extrusionOk="0" h="1574" w="1746">
                <a:moveTo>
                  <a:pt x="959" y="0"/>
                </a:moveTo>
                <a:cubicBezTo>
                  <a:pt x="748" y="0"/>
                  <a:pt x="525" y="88"/>
                  <a:pt x="350" y="263"/>
                </a:cubicBezTo>
                <a:cubicBezTo>
                  <a:pt x="24" y="589"/>
                  <a:pt x="1" y="1077"/>
                  <a:pt x="280" y="1380"/>
                </a:cubicBezTo>
                <a:cubicBezTo>
                  <a:pt x="409" y="1509"/>
                  <a:pt x="582" y="1573"/>
                  <a:pt x="764" y="1573"/>
                </a:cubicBezTo>
                <a:cubicBezTo>
                  <a:pt x="975" y="1573"/>
                  <a:pt x="1198" y="1485"/>
                  <a:pt x="1373" y="1310"/>
                </a:cubicBezTo>
                <a:cubicBezTo>
                  <a:pt x="1699" y="984"/>
                  <a:pt x="1745" y="472"/>
                  <a:pt x="1443" y="193"/>
                </a:cubicBezTo>
                <a:cubicBezTo>
                  <a:pt x="1314" y="64"/>
                  <a:pt x="1141" y="0"/>
                  <a:pt x="9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5" name="Google Shape;3435;p39"/>
          <p:cNvSpPr/>
          <p:nvPr/>
        </p:nvSpPr>
        <p:spPr>
          <a:xfrm>
            <a:off x="8619411" y="930305"/>
            <a:ext cx="23833" cy="21485"/>
          </a:xfrm>
          <a:custGeom>
            <a:rect b="b" l="l" r="r" t="t"/>
            <a:pathLst>
              <a:path extrusionOk="0" h="1574" w="1746">
                <a:moveTo>
                  <a:pt x="960" y="0"/>
                </a:moveTo>
                <a:cubicBezTo>
                  <a:pt x="748" y="0"/>
                  <a:pt x="525" y="88"/>
                  <a:pt x="350" y="263"/>
                </a:cubicBezTo>
                <a:cubicBezTo>
                  <a:pt x="24" y="589"/>
                  <a:pt x="1" y="1101"/>
                  <a:pt x="280" y="1380"/>
                </a:cubicBezTo>
                <a:cubicBezTo>
                  <a:pt x="409" y="1509"/>
                  <a:pt x="582" y="1573"/>
                  <a:pt x="764" y="1573"/>
                </a:cubicBezTo>
                <a:cubicBezTo>
                  <a:pt x="976" y="1573"/>
                  <a:pt x="1198" y="1486"/>
                  <a:pt x="1374" y="1310"/>
                </a:cubicBezTo>
                <a:cubicBezTo>
                  <a:pt x="1699" y="985"/>
                  <a:pt x="1746" y="496"/>
                  <a:pt x="1443" y="194"/>
                </a:cubicBezTo>
                <a:cubicBezTo>
                  <a:pt x="1314" y="65"/>
                  <a:pt x="1141" y="0"/>
                  <a:pt x="96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6" name="Google Shape;3436;p39"/>
          <p:cNvSpPr/>
          <p:nvPr/>
        </p:nvSpPr>
        <p:spPr>
          <a:xfrm>
            <a:off x="8740078" y="1051095"/>
            <a:ext cx="23819" cy="21349"/>
          </a:xfrm>
          <a:custGeom>
            <a:rect b="b" l="l" r="r" t="t"/>
            <a:pathLst>
              <a:path extrusionOk="0" h="1564" w="1745">
                <a:moveTo>
                  <a:pt x="981" y="0"/>
                </a:moveTo>
                <a:cubicBezTo>
                  <a:pt x="763" y="0"/>
                  <a:pt x="531" y="95"/>
                  <a:pt x="349" y="277"/>
                </a:cubicBezTo>
                <a:cubicBezTo>
                  <a:pt x="23" y="603"/>
                  <a:pt x="0" y="1091"/>
                  <a:pt x="279" y="1370"/>
                </a:cubicBezTo>
                <a:cubicBezTo>
                  <a:pt x="408" y="1499"/>
                  <a:pt x="582" y="1564"/>
                  <a:pt x="763" y="1564"/>
                </a:cubicBezTo>
                <a:cubicBezTo>
                  <a:pt x="975" y="1564"/>
                  <a:pt x="1197" y="1476"/>
                  <a:pt x="1373" y="1300"/>
                </a:cubicBezTo>
                <a:cubicBezTo>
                  <a:pt x="1698" y="975"/>
                  <a:pt x="1745" y="486"/>
                  <a:pt x="1443" y="184"/>
                </a:cubicBezTo>
                <a:cubicBezTo>
                  <a:pt x="1319" y="60"/>
                  <a:pt x="1154" y="0"/>
                  <a:pt x="9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7" name="Google Shape;3437;p39"/>
          <p:cNvSpPr/>
          <p:nvPr/>
        </p:nvSpPr>
        <p:spPr>
          <a:xfrm>
            <a:off x="8860732" y="1171803"/>
            <a:ext cx="23833" cy="21294"/>
          </a:xfrm>
          <a:custGeom>
            <a:rect b="b" l="l" r="r" t="t"/>
            <a:pathLst>
              <a:path extrusionOk="0" h="1560" w="1746">
                <a:moveTo>
                  <a:pt x="968" y="1"/>
                </a:moveTo>
                <a:cubicBezTo>
                  <a:pt x="754" y="1"/>
                  <a:pt x="527" y="95"/>
                  <a:pt x="349" y="273"/>
                </a:cubicBezTo>
                <a:cubicBezTo>
                  <a:pt x="24" y="599"/>
                  <a:pt x="0" y="1087"/>
                  <a:pt x="280" y="1366"/>
                </a:cubicBezTo>
                <a:cubicBezTo>
                  <a:pt x="409" y="1495"/>
                  <a:pt x="582" y="1560"/>
                  <a:pt x="763" y="1560"/>
                </a:cubicBezTo>
                <a:cubicBezTo>
                  <a:pt x="975" y="1560"/>
                  <a:pt x="1198" y="1472"/>
                  <a:pt x="1373" y="1297"/>
                </a:cubicBezTo>
                <a:cubicBezTo>
                  <a:pt x="1699" y="971"/>
                  <a:pt x="1745" y="482"/>
                  <a:pt x="1443" y="203"/>
                </a:cubicBezTo>
                <a:cubicBezTo>
                  <a:pt x="1316" y="66"/>
                  <a:pt x="1146" y="1"/>
                  <a:pt x="96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8" name="Google Shape;3438;p39"/>
          <p:cNvSpPr/>
          <p:nvPr/>
        </p:nvSpPr>
        <p:spPr>
          <a:xfrm>
            <a:off x="9222705" y="1533899"/>
            <a:ext cx="23833" cy="21458"/>
          </a:xfrm>
          <a:custGeom>
            <a:rect b="b" l="l" r="r" t="t"/>
            <a:pathLst>
              <a:path extrusionOk="0" h="1572" w="1746">
                <a:moveTo>
                  <a:pt x="959" y="1"/>
                </a:moveTo>
                <a:cubicBezTo>
                  <a:pt x="747" y="1"/>
                  <a:pt x="525" y="88"/>
                  <a:pt x="349" y="264"/>
                </a:cubicBezTo>
                <a:cubicBezTo>
                  <a:pt x="24" y="590"/>
                  <a:pt x="0" y="1078"/>
                  <a:pt x="279" y="1380"/>
                </a:cubicBezTo>
                <a:cubicBezTo>
                  <a:pt x="406" y="1507"/>
                  <a:pt x="576" y="1572"/>
                  <a:pt x="754" y="1572"/>
                </a:cubicBezTo>
                <a:cubicBezTo>
                  <a:pt x="968" y="1572"/>
                  <a:pt x="1195" y="1478"/>
                  <a:pt x="1373" y="1287"/>
                </a:cubicBezTo>
                <a:cubicBezTo>
                  <a:pt x="1699" y="962"/>
                  <a:pt x="1745" y="473"/>
                  <a:pt x="1443" y="194"/>
                </a:cubicBezTo>
                <a:cubicBezTo>
                  <a:pt x="1314" y="65"/>
                  <a:pt x="1140" y="1"/>
                  <a:pt x="9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9" name="Google Shape;3439;p39"/>
          <p:cNvSpPr/>
          <p:nvPr/>
        </p:nvSpPr>
        <p:spPr>
          <a:xfrm>
            <a:off x="8381285" y="927125"/>
            <a:ext cx="23819" cy="21485"/>
          </a:xfrm>
          <a:custGeom>
            <a:rect b="b" l="l" r="r" t="t"/>
            <a:pathLst>
              <a:path extrusionOk="0" h="1574" w="1745">
                <a:moveTo>
                  <a:pt x="959" y="1"/>
                </a:moveTo>
                <a:cubicBezTo>
                  <a:pt x="747" y="1"/>
                  <a:pt x="524" y="88"/>
                  <a:pt x="349" y="264"/>
                </a:cubicBezTo>
                <a:cubicBezTo>
                  <a:pt x="23" y="589"/>
                  <a:pt x="0" y="1078"/>
                  <a:pt x="279" y="1380"/>
                </a:cubicBezTo>
                <a:cubicBezTo>
                  <a:pt x="408" y="1509"/>
                  <a:pt x="582" y="1574"/>
                  <a:pt x="763" y="1574"/>
                </a:cubicBezTo>
                <a:cubicBezTo>
                  <a:pt x="975" y="1574"/>
                  <a:pt x="1197" y="1486"/>
                  <a:pt x="1373" y="1311"/>
                </a:cubicBezTo>
                <a:cubicBezTo>
                  <a:pt x="1698" y="985"/>
                  <a:pt x="1745" y="473"/>
                  <a:pt x="1442" y="194"/>
                </a:cubicBezTo>
                <a:cubicBezTo>
                  <a:pt x="1314" y="65"/>
                  <a:pt x="1140" y="1"/>
                  <a:pt x="9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0" name="Google Shape;3440;p39"/>
          <p:cNvSpPr/>
          <p:nvPr/>
        </p:nvSpPr>
        <p:spPr>
          <a:xfrm>
            <a:off x="8501938" y="1047778"/>
            <a:ext cx="23833" cy="21485"/>
          </a:xfrm>
          <a:custGeom>
            <a:rect b="b" l="l" r="r" t="t"/>
            <a:pathLst>
              <a:path extrusionOk="0" h="1574" w="1746">
                <a:moveTo>
                  <a:pt x="959" y="1"/>
                </a:moveTo>
                <a:cubicBezTo>
                  <a:pt x="747" y="1"/>
                  <a:pt x="525" y="89"/>
                  <a:pt x="349" y="264"/>
                </a:cubicBezTo>
                <a:cubicBezTo>
                  <a:pt x="24" y="590"/>
                  <a:pt x="0" y="1101"/>
                  <a:pt x="279" y="1381"/>
                </a:cubicBezTo>
                <a:cubicBezTo>
                  <a:pt x="408" y="1509"/>
                  <a:pt x="582" y="1574"/>
                  <a:pt x="763" y="1574"/>
                </a:cubicBezTo>
                <a:cubicBezTo>
                  <a:pt x="975" y="1574"/>
                  <a:pt x="1198" y="1486"/>
                  <a:pt x="1373" y="1311"/>
                </a:cubicBezTo>
                <a:cubicBezTo>
                  <a:pt x="1699" y="985"/>
                  <a:pt x="1745" y="497"/>
                  <a:pt x="1443" y="194"/>
                </a:cubicBezTo>
                <a:cubicBezTo>
                  <a:pt x="1314" y="65"/>
                  <a:pt x="1140" y="1"/>
                  <a:pt x="9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1" name="Google Shape;3441;p39"/>
          <p:cNvSpPr/>
          <p:nvPr/>
        </p:nvSpPr>
        <p:spPr>
          <a:xfrm>
            <a:off x="8622591" y="1168445"/>
            <a:ext cx="23833" cy="21485"/>
          </a:xfrm>
          <a:custGeom>
            <a:rect b="b" l="l" r="r" t="t"/>
            <a:pathLst>
              <a:path extrusionOk="0" h="1574" w="1746">
                <a:moveTo>
                  <a:pt x="959" y="0"/>
                </a:moveTo>
                <a:cubicBezTo>
                  <a:pt x="748" y="0"/>
                  <a:pt x="525" y="88"/>
                  <a:pt x="350" y="263"/>
                </a:cubicBezTo>
                <a:cubicBezTo>
                  <a:pt x="24" y="589"/>
                  <a:pt x="1" y="1101"/>
                  <a:pt x="280" y="1380"/>
                </a:cubicBezTo>
                <a:cubicBezTo>
                  <a:pt x="409" y="1509"/>
                  <a:pt x="582" y="1573"/>
                  <a:pt x="764" y="1573"/>
                </a:cubicBezTo>
                <a:cubicBezTo>
                  <a:pt x="975" y="1573"/>
                  <a:pt x="1198" y="1485"/>
                  <a:pt x="1373" y="1310"/>
                </a:cubicBezTo>
                <a:cubicBezTo>
                  <a:pt x="1699" y="984"/>
                  <a:pt x="1745" y="496"/>
                  <a:pt x="1443" y="193"/>
                </a:cubicBezTo>
                <a:cubicBezTo>
                  <a:pt x="1314" y="65"/>
                  <a:pt x="1141" y="0"/>
                  <a:pt x="9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2" name="Google Shape;3442;p39"/>
          <p:cNvSpPr/>
          <p:nvPr/>
        </p:nvSpPr>
        <p:spPr>
          <a:xfrm>
            <a:off x="8263798" y="1044612"/>
            <a:ext cx="23833" cy="21485"/>
          </a:xfrm>
          <a:custGeom>
            <a:rect b="b" l="l" r="r" t="t"/>
            <a:pathLst>
              <a:path extrusionOk="0" h="1574" w="1746">
                <a:moveTo>
                  <a:pt x="963" y="0"/>
                </a:moveTo>
                <a:cubicBezTo>
                  <a:pt x="747" y="0"/>
                  <a:pt x="525" y="88"/>
                  <a:pt x="349" y="263"/>
                </a:cubicBezTo>
                <a:cubicBezTo>
                  <a:pt x="24" y="589"/>
                  <a:pt x="0" y="1078"/>
                  <a:pt x="280" y="1380"/>
                </a:cubicBezTo>
                <a:cubicBezTo>
                  <a:pt x="408" y="1509"/>
                  <a:pt x="587" y="1573"/>
                  <a:pt x="774" y="1573"/>
                </a:cubicBezTo>
                <a:cubicBezTo>
                  <a:pt x="992" y="1573"/>
                  <a:pt x="1221" y="1486"/>
                  <a:pt x="1396" y="1310"/>
                </a:cubicBezTo>
                <a:cubicBezTo>
                  <a:pt x="1722" y="984"/>
                  <a:pt x="1745" y="473"/>
                  <a:pt x="1466" y="194"/>
                </a:cubicBezTo>
                <a:cubicBezTo>
                  <a:pt x="1326" y="65"/>
                  <a:pt x="1147" y="0"/>
                  <a:pt x="9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3" name="Google Shape;3443;p39"/>
          <p:cNvSpPr/>
          <p:nvPr/>
        </p:nvSpPr>
        <p:spPr>
          <a:xfrm>
            <a:off x="8384451" y="1165265"/>
            <a:ext cx="23833" cy="21485"/>
          </a:xfrm>
          <a:custGeom>
            <a:rect b="b" l="l" r="r" t="t"/>
            <a:pathLst>
              <a:path extrusionOk="0" h="1574" w="1746">
                <a:moveTo>
                  <a:pt x="963" y="0"/>
                </a:moveTo>
                <a:cubicBezTo>
                  <a:pt x="748" y="0"/>
                  <a:pt x="525" y="88"/>
                  <a:pt x="350" y="264"/>
                </a:cubicBezTo>
                <a:cubicBezTo>
                  <a:pt x="24" y="589"/>
                  <a:pt x="1" y="1101"/>
                  <a:pt x="280" y="1380"/>
                </a:cubicBezTo>
                <a:cubicBezTo>
                  <a:pt x="409" y="1509"/>
                  <a:pt x="587" y="1573"/>
                  <a:pt x="774" y="1573"/>
                </a:cubicBezTo>
                <a:cubicBezTo>
                  <a:pt x="992" y="1573"/>
                  <a:pt x="1221" y="1486"/>
                  <a:pt x="1397" y="1310"/>
                </a:cubicBezTo>
                <a:cubicBezTo>
                  <a:pt x="1722" y="985"/>
                  <a:pt x="1745" y="473"/>
                  <a:pt x="1466" y="194"/>
                </a:cubicBezTo>
                <a:cubicBezTo>
                  <a:pt x="1327" y="65"/>
                  <a:pt x="1148" y="0"/>
                  <a:pt x="9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4" name="Google Shape;3444;p39"/>
          <p:cNvSpPr/>
          <p:nvPr/>
        </p:nvSpPr>
        <p:spPr>
          <a:xfrm>
            <a:off x="8146311" y="1162085"/>
            <a:ext cx="23833" cy="21485"/>
          </a:xfrm>
          <a:custGeom>
            <a:rect b="b" l="l" r="r" t="t"/>
            <a:pathLst>
              <a:path extrusionOk="0" h="1574" w="1746">
                <a:moveTo>
                  <a:pt x="972" y="1"/>
                </a:moveTo>
                <a:cubicBezTo>
                  <a:pt x="754" y="1"/>
                  <a:pt x="525" y="89"/>
                  <a:pt x="350" y="264"/>
                </a:cubicBezTo>
                <a:cubicBezTo>
                  <a:pt x="24" y="590"/>
                  <a:pt x="1" y="1078"/>
                  <a:pt x="280" y="1381"/>
                </a:cubicBezTo>
                <a:cubicBezTo>
                  <a:pt x="409" y="1509"/>
                  <a:pt x="587" y="1574"/>
                  <a:pt x="774" y="1574"/>
                </a:cubicBezTo>
                <a:cubicBezTo>
                  <a:pt x="992" y="1574"/>
                  <a:pt x="1221" y="1486"/>
                  <a:pt x="1397" y="1311"/>
                </a:cubicBezTo>
                <a:cubicBezTo>
                  <a:pt x="1722" y="985"/>
                  <a:pt x="1746" y="473"/>
                  <a:pt x="1466" y="194"/>
                </a:cubicBezTo>
                <a:cubicBezTo>
                  <a:pt x="1338" y="65"/>
                  <a:pt x="1159" y="1"/>
                  <a:pt x="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5" name="Google Shape;3445;p39"/>
          <p:cNvSpPr/>
          <p:nvPr/>
        </p:nvSpPr>
        <p:spPr>
          <a:xfrm>
            <a:off x="818600" y="1555350"/>
            <a:ext cx="1419000" cy="14634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6" name="Google Shape;3446;p39"/>
          <p:cNvSpPr/>
          <p:nvPr/>
        </p:nvSpPr>
        <p:spPr>
          <a:xfrm>
            <a:off x="3058175" y="1555350"/>
            <a:ext cx="1419000" cy="14634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7" name="Google Shape;3447;p39"/>
          <p:cNvSpPr/>
          <p:nvPr/>
        </p:nvSpPr>
        <p:spPr>
          <a:xfrm>
            <a:off x="5362163" y="1554800"/>
            <a:ext cx="1419000" cy="14634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8" name="Google Shape;3448;p39"/>
          <p:cNvSpPr/>
          <p:nvPr/>
        </p:nvSpPr>
        <p:spPr>
          <a:xfrm>
            <a:off x="7566200" y="1530725"/>
            <a:ext cx="1419000" cy="14634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9" name="Google Shape;3449;p39"/>
          <p:cNvSpPr txBox="1"/>
          <p:nvPr/>
        </p:nvSpPr>
        <p:spPr>
          <a:xfrm>
            <a:off x="1273175" y="1871400"/>
            <a:ext cx="67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sz="4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0" name="Google Shape;3450;p39"/>
          <p:cNvSpPr txBox="1"/>
          <p:nvPr/>
        </p:nvSpPr>
        <p:spPr>
          <a:xfrm>
            <a:off x="3427775" y="1871400"/>
            <a:ext cx="67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 sz="4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1" name="Google Shape;3451;p39"/>
          <p:cNvSpPr txBox="1"/>
          <p:nvPr/>
        </p:nvSpPr>
        <p:spPr>
          <a:xfrm>
            <a:off x="5731763" y="1870850"/>
            <a:ext cx="67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 sz="4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2" name="Google Shape;3452;p39"/>
          <p:cNvSpPr txBox="1"/>
          <p:nvPr/>
        </p:nvSpPr>
        <p:spPr>
          <a:xfrm>
            <a:off x="7935800" y="1846775"/>
            <a:ext cx="67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1" sz="4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3" name="Google Shape;3453;p39"/>
          <p:cNvSpPr/>
          <p:nvPr/>
        </p:nvSpPr>
        <p:spPr>
          <a:xfrm>
            <a:off x="169475" y="2224100"/>
            <a:ext cx="5994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4" name="Google Shape;3454;p39"/>
          <p:cNvSpPr/>
          <p:nvPr/>
        </p:nvSpPr>
        <p:spPr>
          <a:xfrm>
            <a:off x="4560250" y="2224100"/>
            <a:ext cx="5994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5" name="Google Shape;3455;p39"/>
          <p:cNvSpPr/>
          <p:nvPr/>
        </p:nvSpPr>
        <p:spPr>
          <a:xfrm>
            <a:off x="2302313" y="2224100"/>
            <a:ext cx="5994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6" name="Google Shape;3456;p39"/>
          <p:cNvSpPr/>
          <p:nvPr/>
        </p:nvSpPr>
        <p:spPr>
          <a:xfrm>
            <a:off x="6873975" y="2200025"/>
            <a:ext cx="5994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7" name="Google Shape;3457;p39"/>
          <p:cNvSpPr txBox="1"/>
          <p:nvPr/>
        </p:nvSpPr>
        <p:spPr>
          <a:xfrm>
            <a:off x="64475" y="3018750"/>
            <a:ext cx="152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raw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8" name="Google Shape;3458;p39"/>
          <p:cNvSpPr txBox="1"/>
          <p:nvPr/>
        </p:nvSpPr>
        <p:spPr>
          <a:xfrm>
            <a:off x="1952975" y="3018750"/>
            <a:ext cx="1524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Image as read as binary string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9" name="Google Shape;3459;p39"/>
          <p:cNvSpPr txBox="1"/>
          <p:nvPr/>
        </p:nvSpPr>
        <p:spPr>
          <a:xfrm>
            <a:off x="4307625" y="3018750"/>
            <a:ext cx="1788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RGB encoding of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Image in JPG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format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60" name="Google Shape;3460;p39"/>
          <p:cNvSpPr txBox="1"/>
          <p:nvPr/>
        </p:nvSpPr>
        <p:spPr>
          <a:xfrm>
            <a:off x="6833800" y="3064075"/>
            <a:ext cx="2144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All images resized to 299 x 299 &amp; Image Augmentation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61" name="Google Shape;3461;p39"/>
          <p:cNvSpPr txBox="1"/>
          <p:nvPr/>
        </p:nvSpPr>
        <p:spPr>
          <a:xfrm>
            <a:off x="852875" y="4238625"/>
            <a:ext cx="860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Note: The images are scaled and normalized before being consumed by the model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5" name="Shape 3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6" name="Google Shape;3466;p40"/>
          <p:cNvGrpSpPr/>
          <p:nvPr/>
        </p:nvGrpSpPr>
        <p:grpSpPr>
          <a:xfrm>
            <a:off x="2229836" y="-1005420"/>
            <a:ext cx="1452345" cy="1450434"/>
            <a:chOff x="3007636" y="1529825"/>
            <a:chExt cx="1710452" cy="1708201"/>
          </a:xfrm>
        </p:grpSpPr>
        <p:sp>
          <p:nvSpPr>
            <p:cNvPr id="3467" name="Google Shape;3467;p40"/>
            <p:cNvSpPr/>
            <p:nvPr/>
          </p:nvSpPr>
          <p:spPr>
            <a:xfrm>
              <a:off x="3837432" y="152982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79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1" y="1573"/>
                    <a:pt x="1221" y="1486"/>
                    <a:pt x="1396" y="1310"/>
                  </a:cubicBezTo>
                  <a:cubicBezTo>
                    <a:pt x="1722" y="984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40"/>
            <p:cNvSpPr/>
            <p:nvPr/>
          </p:nvSpPr>
          <p:spPr>
            <a:xfrm>
              <a:off x="3979527" y="167214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1" y="0"/>
                  </a:moveTo>
                  <a:cubicBezTo>
                    <a:pt x="761" y="0"/>
                    <a:pt x="527" y="95"/>
                    <a:pt x="350" y="273"/>
                  </a:cubicBezTo>
                  <a:cubicBezTo>
                    <a:pt x="24" y="575"/>
                    <a:pt x="1" y="1087"/>
                    <a:pt x="280" y="1366"/>
                  </a:cubicBezTo>
                  <a:cubicBezTo>
                    <a:pt x="419" y="1495"/>
                    <a:pt x="599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40"/>
            <p:cNvSpPr/>
            <p:nvPr/>
          </p:nvSpPr>
          <p:spPr>
            <a:xfrm>
              <a:off x="4121623" y="1814241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9" y="1475"/>
                    <a:pt x="1397" y="1297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40"/>
            <p:cNvSpPr/>
            <p:nvPr/>
          </p:nvSpPr>
          <p:spPr>
            <a:xfrm>
              <a:off x="4263734" y="1956337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40"/>
            <p:cNvSpPr/>
            <p:nvPr/>
          </p:nvSpPr>
          <p:spPr>
            <a:xfrm>
              <a:off x="4405830" y="209859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49" y="264"/>
                  </a:cubicBezTo>
                  <a:cubicBezTo>
                    <a:pt x="24" y="589"/>
                    <a:pt x="0" y="1078"/>
                    <a:pt x="280" y="1357"/>
                  </a:cubicBezTo>
                  <a:cubicBezTo>
                    <a:pt x="417" y="1494"/>
                    <a:pt x="592" y="1560"/>
                    <a:pt x="774" y="1560"/>
                  </a:cubicBezTo>
                  <a:cubicBezTo>
                    <a:pt x="992" y="1560"/>
                    <a:pt x="1218" y="1465"/>
                    <a:pt x="1396" y="1287"/>
                  </a:cubicBezTo>
                  <a:cubicBezTo>
                    <a:pt x="1722" y="961"/>
                    <a:pt x="1745" y="473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40"/>
            <p:cNvSpPr/>
            <p:nvPr/>
          </p:nvSpPr>
          <p:spPr>
            <a:xfrm>
              <a:off x="4547925" y="224068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078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6" y="1311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40"/>
            <p:cNvSpPr/>
            <p:nvPr/>
          </p:nvSpPr>
          <p:spPr>
            <a:xfrm>
              <a:off x="4690021" y="238278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1"/>
                  </a:moveTo>
                  <a:cubicBezTo>
                    <a:pt x="755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20" y="1510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7" y="194"/>
                  </a:cubicBezTo>
                  <a:cubicBezTo>
                    <a:pt x="1338" y="65"/>
                    <a:pt x="1159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40"/>
            <p:cNvSpPr/>
            <p:nvPr/>
          </p:nvSpPr>
          <p:spPr>
            <a:xfrm>
              <a:off x="3699065" y="16681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47" y="590"/>
                    <a:pt x="1" y="1078"/>
                    <a:pt x="280" y="1381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9" y="1574"/>
                    <a:pt x="1221" y="1486"/>
                    <a:pt x="1397" y="1311"/>
                  </a:cubicBezTo>
                  <a:cubicBezTo>
                    <a:pt x="1722" y="985"/>
                    <a:pt x="1745" y="497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40"/>
            <p:cNvSpPr/>
            <p:nvPr/>
          </p:nvSpPr>
          <p:spPr>
            <a:xfrm>
              <a:off x="3841161" y="181028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3" y="0"/>
                  </a:moveTo>
                  <a:cubicBezTo>
                    <a:pt x="755" y="0"/>
                    <a:pt x="525" y="88"/>
                    <a:pt x="350" y="263"/>
                  </a:cubicBezTo>
                  <a:cubicBezTo>
                    <a:pt x="47" y="589"/>
                    <a:pt x="1" y="1101"/>
                    <a:pt x="280" y="1380"/>
                  </a:cubicBezTo>
                  <a:cubicBezTo>
                    <a:pt x="420" y="1509"/>
                    <a:pt x="599" y="1573"/>
                    <a:pt x="783" y="1573"/>
                  </a:cubicBezTo>
                  <a:cubicBezTo>
                    <a:pt x="999" y="1573"/>
                    <a:pt x="1221" y="1485"/>
                    <a:pt x="1397" y="1310"/>
                  </a:cubicBezTo>
                  <a:cubicBezTo>
                    <a:pt x="1722" y="984"/>
                    <a:pt x="1746" y="496"/>
                    <a:pt x="1467" y="193"/>
                  </a:cubicBezTo>
                  <a:cubicBezTo>
                    <a:pt x="1338" y="65"/>
                    <a:pt x="1159" y="0"/>
                    <a:pt x="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40"/>
            <p:cNvSpPr/>
            <p:nvPr/>
          </p:nvSpPr>
          <p:spPr>
            <a:xfrm>
              <a:off x="3983272" y="1952607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81" y="0"/>
                  </a:moveTo>
                  <a:cubicBezTo>
                    <a:pt x="760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79" y="1366"/>
                  </a:cubicBezTo>
                  <a:cubicBezTo>
                    <a:pt x="419" y="1495"/>
                    <a:pt x="598" y="1559"/>
                    <a:pt x="783" y="1559"/>
                  </a:cubicBezTo>
                  <a:cubicBezTo>
                    <a:pt x="998" y="1559"/>
                    <a:pt x="1221" y="1472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40"/>
            <p:cNvSpPr/>
            <p:nvPr/>
          </p:nvSpPr>
          <p:spPr>
            <a:xfrm>
              <a:off x="4125368" y="209470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9"/>
                    <a:pt x="0" y="1087"/>
                    <a:pt x="280" y="1366"/>
                  </a:cubicBezTo>
                  <a:cubicBezTo>
                    <a:pt x="417" y="1504"/>
                    <a:pt x="593" y="1569"/>
                    <a:pt x="774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40"/>
            <p:cNvSpPr/>
            <p:nvPr/>
          </p:nvSpPr>
          <p:spPr>
            <a:xfrm>
              <a:off x="4267463" y="223695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0"/>
                  </a:moveTo>
                  <a:cubicBezTo>
                    <a:pt x="754" y="0"/>
                    <a:pt x="525" y="88"/>
                    <a:pt x="350" y="263"/>
                  </a:cubicBezTo>
                  <a:cubicBezTo>
                    <a:pt x="47" y="589"/>
                    <a:pt x="1" y="1077"/>
                    <a:pt x="280" y="1357"/>
                  </a:cubicBezTo>
                  <a:cubicBezTo>
                    <a:pt x="417" y="1494"/>
                    <a:pt x="593" y="1559"/>
                    <a:pt x="774" y="1559"/>
                  </a:cubicBezTo>
                  <a:cubicBezTo>
                    <a:pt x="992" y="1559"/>
                    <a:pt x="1219" y="1465"/>
                    <a:pt x="1397" y="1287"/>
                  </a:cubicBezTo>
                  <a:cubicBezTo>
                    <a:pt x="1722" y="961"/>
                    <a:pt x="1746" y="473"/>
                    <a:pt x="1466" y="193"/>
                  </a:cubicBezTo>
                  <a:cubicBezTo>
                    <a:pt x="1338" y="64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40"/>
            <p:cNvSpPr/>
            <p:nvPr/>
          </p:nvSpPr>
          <p:spPr>
            <a:xfrm>
              <a:off x="4409575" y="2379055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0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40"/>
            <p:cNvSpPr/>
            <p:nvPr/>
          </p:nvSpPr>
          <p:spPr>
            <a:xfrm>
              <a:off x="4551670" y="252115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49" y="264"/>
                  </a:cubicBezTo>
                  <a:cubicBezTo>
                    <a:pt x="47" y="589"/>
                    <a:pt x="0" y="1078"/>
                    <a:pt x="279" y="1380"/>
                  </a:cubicBezTo>
                  <a:cubicBezTo>
                    <a:pt x="419" y="1509"/>
                    <a:pt x="598" y="1574"/>
                    <a:pt x="783" y="1574"/>
                  </a:cubicBezTo>
                  <a:cubicBezTo>
                    <a:pt x="998" y="1574"/>
                    <a:pt x="1221" y="1486"/>
                    <a:pt x="1396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40"/>
            <p:cNvSpPr/>
            <p:nvPr/>
          </p:nvSpPr>
          <p:spPr>
            <a:xfrm>
              <a:off x="3560715" y="1806542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82" y="0"/>
                  </a:moveTo>
                  <a:cubicBezTo>
                    <a:pt x="770" y="0"/>
                    <a:pt x="548" y="88"/>
                    <a:pt x="372" y="264"/>
                  </a:cubicBezTo>
                  <a:cubicBezTo>
                    <a:pt x="47" y="589"/>
                    <a:pt x="0" y="1101"/>
                    <a:pt x="302" y="1380"/>
                  </a:cubicBezTo>
                  <a:cubicBezTo>
                    <a:pt x="431" y="1509"/>
                    <a:pt x="605" y="1573"/>
                    <a:pt x="786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3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40"/>
            <p:cNvSpPr/>
            <p:nvPr/>
          </p:nvSpPr>
          <p:spPr>
            <a:xfrm>
              <a:off x="3702811" y="194863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2" y="1"/>
                  </a:moveTo>
                  <a:cubicBezTo>
                    <a:pt x="771" y="1"/>
                    <a:pt x="548" y="88"/>
                    <a:pt x="373" y="264"/>
                  </a:cubicBezTo>
                  <a:cubicBezTo>
                    <a:pt x="47" y="589"/>
                    <a:pt x="0" y="1101"/>
                    <a:pt x="303" y="1380"/>
                  </a:cubicBezTo>
                  <a:cubicBezTo>
                    <a:pt x="432" y="1509"/>
                    <a:pt x="605" y="1574"/>
                    <a:pt x="786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64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40"/>
            <p:cNvSpPr/>
            <p:nvPr/>
          </p:nvSpPr>
          <p:spPr>
            <a:xfrm>
              <a:off x="3844906" y="209095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91" y="1"/>
                  </a:moveTo>
                  <a:cubicBezTo>
                    <a:pt x="777" y="1"/>
                    <a:pt x="551" y="95"/>
                    <a:pt x="373" y="273"/>
                  </a:cubicBezTo>
                  <a:cubicBezTo>
                    <a:pt x="47" y="599"/>
                    <a:pt x="1" y="1087"/>
                    <a:pt x="303" y="1367"/>
                  </a:cubicBezTo>
                  <a:cubicBezTo>
                    <a:pt x="432" y="1495"/>
                    <a:pt x="605" y="1560"/>
                    <a:pt x="787" y="1560"/>
                  </a:cubicBezTo>
                  <a:cubicBezTo>
                    <a:pt x="998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3"/>
                  </a:cubicBezTo>
                  <a:cubicBezTo>
                    <a:pt x="1339" y="66"/>
                    <a:pt x="1170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40"/>
            <p:cNvSpPr/>
            <p:nvPr/>
          </p:nvSpPr>
          <p:spPr>
            <a:xfrm>
              <a:off x="3987002" y="2233069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92" y="0"/>
                  </a:moveTo>
                  <a:cubicBezTo>
                    <a:pt x="777" y="0"/>
                    <a:pt x="551" y="95"/>
                    <a:pt x="373" y="272"/>
                  </a:cubicBezTo>
                  <a:cubicBezTo>
                    <a:pt x="47" y="598"/>
                    <a:pt x="1" y="1087"/>
                    <a:pt x="303" y="1366"/>
                  </a:cubicBezTo>
                  <a:cubicBezTo>
                    <a:pt x="430" y="1503"/>
                    <a:pt x="600" y="1569"/>
                    <a:pt x="778" y="1569"/>
                  </a:cubicBezTo>
                  <a:cubicBezTo>
                    <a:pt x="992" y="1569"/>
                    <a:pt x="1219" y="1474"/>
                    <a:pt x="1397" y="1296"/>
                  </a:cubicBezTo>
                  <a:cubicBezTo>
                    <a:pt x="1722" y="970"/>
                    <a:pt x="1746" y="482"/>
                    <a:pt x="1466" y="203"/>
                  </a:cubicBezTo>
                  <a:cubicBezTo>
                    <a:pt x="1340" y="65"/>
                    <a:pt x="1170" y="0"/>
                    <a:pt x="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40"/>
            <p:cNvSpPr/>
            <p:nvPr/>
          </p:nvSpPr>
          <p:spPr>
            <a:xfrm>
              <a:off x="4129113" y="2375165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91" y="0"/>
                  </a:moveTo>
                  <a:cubicBezTo>
                    <a:pt x="777" y="0"/>
                    <a:pt x="550" y="95"/>
                    <a:pt x="372" y="273"/>
                  </a:cubicBezTo>
                  <a:cubicBezTo>
                    <a:pt x="47" y="598"/>
                    <a:pt x="0" y="1087"/>
                    <a:pt x="303" y="1366"/>
                  </a:cubicBezTo>
                  <a:cubicBezTo>
                    <a:pt x="429" y="1503"/>
                    <a:pt x="599" y="1569"/>
                    <a:pt x="777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40"/>
            <p:cNvSpPr/>
            <p:nvPr/>
          </p:nvSpPr>
          <p:spPr>
            <a:xfrm>
              <a:off x="4271209" y="2517260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91" y="1"/>
                  </a:moveTo>
                  <a:cubicBezTo>
                    <a:pt x="777" y="1"/>
                    <a:pt x="550" y="95"/>
                    <a:pt x="373" y="273"/>
                  </a:cubicBezTo>
                  <a:cubicBezTo>
                    <a:pt x="47" y="599"/>
                    <a:pt x="0" y="1087"/>
                    <a:pt x="303" y="1366"/>
                  </a:cubicBezTo>
                  <a:cubicBezTo>
                    <a:pt x="430" y="1504"/>
                    <a:pt x="599" y="1569"/>
                    <a:pt x="778" y="1569"/>
                  </a:cubicBezTo>
                  <a:cubicBezTo>
                    <a:pt x="992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9" y="1"/>
                    <a:pt x="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40"/>
            <p:cNvSpPr/>
            <p:nvPr/>
          </p:nvSpPr>
          <p:spPr>
            <a:xfrm>
              <a:off x="4413304" y="2659516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83" y="0"/>
                  </a:moveTo>
                  <a:cubicBezTo>
                    <a:pt x="771" y="0"/>
                    <a:pt x="548" y="88"/>
                    <a:pt x="373" y="263"/>
                  </a:cubicBezTo>
                  <a:cubicBezTo>
                    <a:pt x="47" y="589"/>
                    <a:pt x="1" y="1077"/>
                    <a:pt x="303" y="1380"/>
                  </a:cubicBezTo>
                  <a:cubicBezTo>
                    <a:pt x="432" y="1509"/>
                    <a:pt x="605" y="1573"/>
                    <a:pt x="787" y="1573"/>
                  </a:cubicBezTo>
                  <a:cubicBezTo>
                    <a:pt x="999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64" y="0"/>
                    <a:pt x="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40"/>
            <p:cNvSpPr/>
            <p:nvPr/>
          </p:nvSpPr>
          <p:spPr>
            <a:xfrm>
              <a:off x="3422719" y="1944908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7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72"/>
                    <a:pt x="1443" y="193"/>
                  </a:cubicBezTo>
                  <a:cubicBezTo>
                    <a:pt x="1314" y="64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40"/>
            <p:cNvSpPr/>
            <p:nvPr/>
          </p:nvSpPr>
          <p:spPr>
            <a:xfrm>
              <a:off x="3564814" y="2087003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0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6" y="1573"/>
                    <a:pt x="1198" y="1486"/>
                    <a:pt x="1374" y="1310"/>
                  </a:cubicBezTo>
                  <a:cubicBezTo>
                    <a:pt x="1699" y="985"/>
                    <a:pt x="1746" y="496"/>
                    <a:pt x="1443" y="194"/>
                  </a:cubicBezTo>
                  <a:cubicBezTo>
                    <a:pt x="1314" y="65"/>
                    <a:pt x="1141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40"/>
            <p:cNvSpPr/>
            <p:nvPr/>
          </p:nvSpPr>
          <p:spPr>
            <a:xfrm>
              <a:off x="3706926" y="2229260"/>
              <a:ext cx="28051" cy="25141"/>
            </a:xfrm>
            <a:custGeom>
              <a:rect b="b" l="l" r="r" t="t"/>
              <a:pathLst>
                <a:path extrusionOk="0" h="1564" w="1745">
                  <a:moveTo>
                    <a:pt x="981" y="0"/>
                  </a:moveTo>
                  <a:cubicBezTo>
                    <a:pt x="763" y="0"/>
                    <a:pt x="531" y="95"/>
                    <a:pt x="349" y="277"/>
                  </a:cubicBezTo>
                  <a:cubicBezTo>
                    <a:pt x="23" y="603"/>
                    <a:pt x="0" y="1091"/>
                    <a:pt x="279" y="1370"/>
                  </a:cubicBezTo>
                  <a:cubicBezTo>
                    <a:pt x="408" y="1499"/>
                    <a:pt x="582" y="1564"/>
                    <a:pt x="763" y="1564"/>
                  </a:cubicBezTo>
                  <a:cubicBezTo>
                    <a:pt x="975" y="1564"/>
                    <a:pt x="1197" y="1476"/>
                    <a:pt x="1373" y="1300"/>
                  </a:cubicBezTo>
                  <a:cubicBezTo>
                    <a:pt x="1698" y="975"/>
                    <a:pt x="1745" y="486"/>
                    <a:pt x="1443" y="184"/>
                  </a:cubicBezTo>
                  <a:cubicBezTo>
                    <a:pt x="1319" y="60"/>
                    <a:pt x="1154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40"/>
            <p:cNvSpPr/>
            <p:nvPr/>
          </p:nvSpPr>
          <p:spPr>
            <a:xfrm>
              <a:off x="3849021" y="2371419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8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6"/>
                  </a:cubicBezTo>
                  <a:cubicBezTo>
                    <a:pt x="409" y="1495"/>
                    <a:pt x="582" y="1560"/>
                    <a:pt x="763" y="1560"/>
                  </a:cubicBezTo>
                  <a:cubicBezTo>
                    <a:pt x="975" y="1560"/>
                    <a:pt x="1198" y="1472"/>
                    <a:pt x="1373" y="1297"/>
                  </a:cubicBezTo>
                  <a:cubicBezTo>
                    <a:pt x="1699" y="971"/>
                    <a:pt x="1745" y="482"/>
                    <a:pt x="1443" y="203"/>
                  </a:cubicBezTo>
                  <a:cubicBezTo>
                    <a:pt x="1316" y="66"/>
                    <a:pt x="1146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40"/>
            <p:cNvSpPr/>
            <p:nvPr/>
          </p:nvSpPr>
          <p:spPr>
            <a:xfrm>
              <a:off x="3991117" y="2513515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68" y="1"/>
                  </a:moveTo>
                  <a:cubicBezTo>
                    <a:pt x="754" y="1"/>
                    <a:pt x="528" y="95"/>
                    <a:pt x="350" y="273"/>
                  </a:cubicBezTo>
                  <a:cubicBezTo>
                    <a:pt x="24" y="599"/>
                    <a:pt x="1" y="1088"/>
                    <a:pt x="280" y="1367"/>
                  </a:cubicBezTo>
                  <a:cubicBezTo>
                    <a:pt x="407" y="1504"/>
                    <a:pt x="577" y="1569"/>
                    <a:pt x="755" y="1569"/>
                  </a:cubicBezTo>
                  <a:cubicBezTo>
                    <a:pt x="969" y="1569"/>
                    <a:pt x="1195" y="1475"/>
                    <a:pt x="1373" y="1297"/>
                  </a:cubicBezTo>
                  <a:cubicBezTo>
                    <a:pt x="1699" y="971"/>
                    <a:pt x="1746" y="483"/>
                    <a:pt x="1443" y="204"/>
                  </a:cubicBezTo>
                  <a:cubicBezTo>
                    <a:pt x="1316" y="66"/>
                    <a:pt x="1147" y="1"/>
                    <a:pt x="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40"/>
            <p:cNvSpPr/>
            <p:nvPr/>
          </p:nvSpPr>
          <p:spPr>
            <a:xfrm>
              <a:off x="4133228" y="2655771"/>
              <a:ext cx="28051" cy="25077"/>
            </a:xfrm>
            <a:custGeom>
              <a:rect b="b" l="l" r="r" t="t"/>
              <a:pathLst>
                <a:path extrusionOk="0" h="1560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57"/>
                  </a:cubicBezTo>
                  <a:cubicBezTo>
                    <a:pt x="406" y="1494"/>
                    <a:pt x="576" y="1560"/>
                    <a:pt x="754" y="1560"/>
                  </a:cubicBezTo>
                  <a:cubicBezTo>
                    <a:pt x="968" y="1560"/>
                    <a:pt x="1195" y="1465"/>
                    <a:pt x="1373" y="1287"/>
                  </a:cubicBezTo>
                  <a:cubicBezTo>
                    <a:pt x="1698" y="961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40"/>
            <p:cNvSpPr/>
            <p:nvPr/>
          </p:nvSpPr>
          <p:spPr>
            <a:xfrm>
              <a:off x="4275324" y="2797867"/>
              <a:ext cx="28067" cy="25270"/>
            </a:xfrm>
            <a:custGeom>
              <a:rect b="b" l="l" r="r" t="t"/>
              <a:pathLst>
                <a:path extrusionOk="0" h="1572" w="1746">
                  <a:moveTo>
                    <a:pt x="959" y="1"/>
                  </a:moveTo>
                  <a:cubicBezTo>
                    <a:pt x="747" y="1"/>
                    <a:pt x="525" y="88"/>
                    <a:pt x="349" y="264"/>
                  </a:cubicBezTo>
                  <a:cubicBezTo>
                    <a:pt x="24" y="590"/>
                    <a:pt x="0" y="1078"/>
                    <a:pt x="279" y="1380"/>
                  </a:cubicBezTo>
                  <a:cubicBezTo>
                    <a:pt x="406" y="1507"/>
                    <a:pt x="576" y="1572"/>
                    <a:pt x="754" y="1572"/>
                  </a:cubicBezTo>
                  <a:cubicBezTo>
                    <a:pt x="968" y="1572"/>
                    <a:pt x="1195" y="1478"/>
                    <a:pt x="1373" y="1287"/>
                  </a:cubicBezTo>
                  <a:cubicBezTo>
                    <a:pt x="1699" y="962"/>
                    <a:pt x="1745" y="473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40"/>
            <p:cNvSpPr/>
            <p:nvPr/>
          </p:nvSpPr>
          <p:spPr>
            <a:xfrm>
              <a:off x="3284368" y="2083258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59" y="1"/>
                  </a:moveTo>
                  <a:cubicBezTo>
                    <a:pt x="747" y="1"/>
                    <a:pt x="524" y="88"/>
                    <a:pt x="349" y="264"/>
                  </a:cubicBezTo>
                  <a:cubicBezTo>
                    <a:pt x="23" y="589"/>
                    <a:pt x="0" y="1078"/>
                    <a:pt x="279" y="1380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7" y="1486"/>
                    <a:pt x="1373" y="1311"/>
                  </a:cubicBezTo>
                  <a:cubicBezTo>
                    <a:pt x="1698" y="985"/>
                    <a:pt x="1745" y="473"/>
                    <a:pt x="1442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40"/>
            <p:cNvSpPr/>
            <p:nvPr/>
          </p:nvSpPr>
          <p:spPr>
            <a:xfrm>
              <a:off x="3426464" y="222535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1"/>
                  </a:moveTo>
                  <a:cubicBezTo>
                    <a:pt x="747" y="1"/>
                    <a:pt x="525" y="89"/>
                    <a:pt x="349" y="264"/>
                  </a:cubicBezTo>
                  <a:cubicBezTo>
                    <a:pt x="24" y="590"/>
                    <a:pt x="0" y="1101"/>
                    <a:pt x="279" y="1381"/>
                  </a:cubicBezTo>
                  <a:cubicBezTo>
                    <a:pt x="408" y="1509"/>
                    <a:pt x="582" y="1574"/>
                    <a:pt x="763" y="1574"/>
                  </a:cubicBezTo>
                  <a:cubicBezTo>
                    <a:pt x="975" y="1574"/>
                    <a:pt x="1198" y="1486"/>
                    <a:pt x="1373" y="1311"/>
                  </a:cubicBezTo>
                  <a:cubicBezTo>
                    <a:pt x="1699" y="985"/>
                    <a:pt x="1745" y="497"/>
                    <a:pt x="1443" y="194"/>
                  </a:cubicBezTo>
                  <a:cubicBezTo>
                    <a:pt x="1314" y="65"/>
                    <a:pt x="1140" y="1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40"/>
            <p:cNvSpPr/>
            <p:nvPr/>
          </p:nvSpPr>
          <p:spPr>
            <a:xfrm>
              <a:off x="3568559" y="236746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59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2" y="1573"/>
                    <a:pt x="764" y="1573"/>
                  </a:cubicBezTo>
                  <a:cubicBezTo>
                    <a:pt x="975" y="1573"/>
                    <a:pt x="1198" y="1485"/>
                    <a:pt x="1373" y="1310"/>
                  </a:cubicBezTo>
                  <a:cubicBezTo>
                    <a:pt x="1699" y="984"/>
                    <a:pt x="1745" y="496"/>
                    <a:pt x="1443" y="193"/>
                  </a:cubicBezTo>
                  <a:cubicBezTo>
                    <a:pt x="1314" y="65"/>
                    <a:pt x="1141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40"/>
            <p:cNvSpPr/>
            <p:nvPr/>
          </p:nvSpPr>
          <p:spPr>
            <a:xfrm>
              <a:off x="3710655" y="2509721"/>
              <a:ext cx="28067" cy="25141"/>
            </a:xfrm>
            <a:custGeom>
              <a:rect b="b" l="l" r="r" t="t"/>
              <a:pathLst>
                <a:path extrusionOk="0" h="1564" w="1746">
                  <a:moveTo>
                    <a:pt x="986" y="0"/>
                  </a:moveTo>
                  <a:cubicBezTo>
                    <a:pt x="764" y="0"/>
                    <a:pt x="531" y="95"/>
                    <a:pt x="350" y="277"/>
                  </a:cubicBezTo>
                  <a:cubicBezTo>
                    <a:pt x="24" y="602"/>
                    <a:pt x="1" y="1091"/>
                    <a:pt x="280" y="1370"/>
                  </a:cubicBezTo>
                  <a:cubicBezTo>
                    <a:pt x="409" y="1499"/>
                    <a:pt x="587" y="1563"/>
                    <a:pt x="774" y="1563"/>
                  </a:cubicBezTo>
                  <a:cubicBezTo>
                    <a:pt x="992" y="1563"/>
                    <a:pt x="1221" y="1476"/>
                    <a:pt x="1397" y="1300"/>
                  </a:cubicBezTo>
                  <a:cubicBezTo>
                    <a:pt x="1699" y="975"/>
                    <a:pt x="1746" y="486"/>
                    <a:pt x="1466" y="184"/>
                  </a:cubicBezTo>
                  <a:cubicBezTo>
                    <a:pt x="1333" y="60"/>
                    <a:pt x="1162" y="0"/>
                    <a:pt x="9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40"/>
            <p:cNvSpPr/>
            <p:nvPr/>
          </p:nvSpPr>
          <p:spPr>
            <a:xfrm>
              <a:off x="3852766" y="2651881"/>
              <a:ext cx="28051" cy="25222"/>
            </a:xfrm>
            <a:custGeom>
              <a:rect b="b" l="l" r="r" t="t"/>
              <a:pathLst>
                <a:path extrusionOk="0" h="1569" w="1745">
                  <a:moveTo>
                    <a:pt x="971" y="0"/>
                  </a:moveTo>
                  <a:cubicBezTo>
                    <a:pt x="753" y="0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698" y="971"/>
                    <a:pt x="1745" y="482"/>
                    <a:pt x="1466" y="203"/>
                  </a:cubicBezTo>
                  <a:cubicBezTo>
                    <a:pt x="1328" y="66"/>
                    <a:pt x="1153" y="0"/>
                    <a:pt x="9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40"/>
            <p:cNvSpPr/>
            <p:nvPr/>
          </p:nvSpPr>
          <p:spPr>
            <a:xfrm>
              <a:off x="3994862" y="2793977"/>
              <a:ext cx="28067" cy="25238"/>
            </a:xfrm>
            <a:custGeom>
              <a:rect b="b" l="l" r="r" t="t"/>
              <a:pathLst>
                <a:path extrusionOk="0" h="1570" w="1746">
                  <a:moveTo>
                    <a:pt x="972" y="1"/>
                  </a:moveTo>
                  <a:cubicBezTo>
                    <a:pt x="754" y="1"/>
                    <a:pt x="527" y="95"/>
                    <a:pt x="349" y="273"/>
                  </a:cubicBezTo>
                  <a:cubicBezTo>
                    <a:pt x="24" y="599"/>
                    <a:pt x="0" y="1087"/>
                    <a:pt x="280" y="1367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5"/>
                    <a:pt x="1396" y="1297"/>
                  </a:cubicBezTo>
                  <a:cubicBezTo>
                    <a:pt x="1699" y="971"/>
                    <a:pt x="1745" y="483"/>
                    <a:pt x="1466" y="203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40"/>
            <p:cNvSpPr/>
            <p:nvPr/>
          </p:nvSpPr>
          <p:spPr>
            <a:xfrm>
              <a:off x="4136957" y="2936233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63" y="0"/>
                  </a:moveTo>
                  <a:cubicBezTo>
                    <a:pt x="748" y="0"/>
                    <a:pt x="525" y="88"/>
                    <a:pt x="350" y="263"/>
                  </a:cubicBezTo>
                  <a:cubicBezTo>
                    <a:pt x="24" y="589"/>
                    <a:pt x="1" y="1078"/>
                    <a:pt x="280" y="1357"/>
                  </a:cubicBezTo>
                  <a:cubicBezTo>
                    <a:pt x="407" y="1494"/>
                    <a:pt x="581" y="1559"/>
                    <a:pt x="765" y="1559"/>
                  </a:cubicBezTo>
                  <a:cubicBezTo>
                    <a:pt x="985" y="1559"/>
                    <a:pt x="1219" y="1465"/>
                    <a:pt x="1396" y="1287"/>
                  </a:cubicBezTo>
                  <a:cubicBezTo>
                    <a:pt x="1699" y="961"/>
                    <a:pt x="1745" y="473"/>
                    <a:pt x="1466" y="194"/>
                  </a:cubicBezTo>
                  <a:cubicBezTo>
                    <a:pt x="1327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40"/>
            <p:cNvSpPr/>
            <p:nvPr/>
          </p:nvSpPr>
          <p:spPr>
            <a:xfrm>
              <a:off x="3146002" y="2221624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7" y="0"/>
                    <a:pt x="525" y="88"/>
                    <a:pt x="349" y="263"/>
                  </a:cubicBezTo>
                  <a:cubicBezTo>
                    <a:pt x="24" y="589"/>
                    <a:pt x="0" y="1078"/>
                    <a:pt x="280" y="1380"/>
                  </a:cubicBezTo>
                  <a:cubicBezTo>
                    <a:pt x="408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6" y="1310"/>
                  </a:cubicBezTo>
                  <a:cubicBezTo>
                    <a:pt x="1722" y="984"/>
                    <a:pt x="1745" y="473"/>
                    <a:pt x="1466" y="194"/>
                  </a:cubicBezTo>
                  <a:cubicBezTo>
                    <a:pt x="1326" y="65"/>
                    <a:pt x="1147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40"/>
            <p:cNvSpPr/>
            <p:nvPr/>
          </p:nvSpPr>
          <p:spPr>
            <a:xfrm>
              <a:off x="3288098" y="2363720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0"/>
                  </a:moveTo>
                  <a:cubicBezTo>
                    <a:pt x="748" y="0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3"/>
                    <a:pt x="774" y="1573"/>
                  </a:cubicBezTo>
                  <a:cubicBezTo>
                    <a:pt x="992" y="1573"/>
                    <a:pt x="1221" y="1486"/>
                    <a:pt x="1397" y="1310"/>
                  </a:cubicBezTo>
                  <a:cubicBezTo>
                    <a:pt x="1722" y="985"/>
                    <a:pt x="1745" y="473"/>
                    <a:pt x="1466" y="194"/>
                  </a:cubicBezTo>
                  <a:cubicBezTo>
                    <a:pt x="1327" y="65"/>
                    <a:pt x="1148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40"/>
            <p:cNvSpPr/>
            <p:nvPr/>
          </p:nvSpPr>
          <p:spPr>
            <a:xfrm>
              <a:off x="3430193" y="250581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63" y="1"/>
                  </a:moveTo>
                  <a:cubicBezTo>
                    <a:pt x="748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96"/>
                    <a:pt x="1467" y="194"/>
                  </a:cubicBezTo>
                  <a:cubicBezTo>
                    <a:pt x="1327" y="65"/>
                    <a:pt x="1148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40"/>
            <p:cNvSpPr/>
            <p:nvPr/>
          </p:nvSpPr>
          <p:spPr>
            <a:xfrm>
              <a:off x="3572305" y="2648136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72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8"/>
                    <a:pt x="279" y="1367"/>
                  </a:cubicBezTo>
                  <a:cubicBezTo>
                    <a:pt x="408" y="1496"/>
                    <a:pt x="587" y="1560"/>
                    <a:pt x="773" y="1560"/>
                  </a:cubicBezTo>
                  <a:cubicBezTo>
                    <a:pt x="991" y="1560"/>
                    <a:pt x="1221" y="1472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29" y="66"/>
                    <a:pt x="1153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40"/>
            <p:cNvSpPr/>
            <p:nvPr/>
          </p:nvSpPr>
          <p:spPr>
            <a:xfrm>
              <a:off x="3714400" y="2790247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7" y="95"/>
                    <a:pt x="349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6" y="1503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6"/>
                  </a:cubicBezTo>
                  <a:cubicBezTo>
                    <a:pt x="1722" y="970"/>
                    <a:pt x="1745" y="482"/>
                    <a:pt x="1466" y="203"/>
                  </a:cubicBezTo>
                  <a:cubicBezTo>
                    <a:pt x="1329" y="65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40"/>
            <p:cNvSpPr/>
            <p:nvPr/>
          </p:nvSpPr>
          <p:spPr>
            <a:xfrm>
              <a:off x="3856496" y="2932343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72" y="0"/>
                  </a:moveTo>
                  <a:cubicBezTo>
                    <a:pt x="754" y="0"/>
                    <a:pt x="528" y="95"/>
                    <a:pt x="350" y="273"/>
                  </a:cubicBezTo>
                  <a:cubicBezTo>
                    <a:pt x="24" y="598"/>
                    <a:pt x="1" y="1087"/>
                    <a:pt x="280" y="1366"/>
                  </a:cubicBezTo>
                  <a:cubicBezTo>
                    <a:pt x="407" y="1503"/>
                    <a:pt x="581" y="1569"/>
                    <a:pt x="765" y="1569"/>
                  </a:cubicBezTo>
                  <a:cubicBezTo>
                    <a:pt x="985" y="1569"/>
                    <a:pt x="1219" y="1474"/>
                    <a:pt x="1397" y="1296"/>
                  </a:cubicBezTo>
                  <a:cubicBezTo>
                    <a:pt x="1722" y="971"/>
                    <a:pt x="1746" y="482"/>
                    <a:pt x="1466" y="203"/>
                  </a:cubicBezTo>
                  <a:cubicBezTo>
                    <a:pt x="1329" y="66"/>
                    <a:pt x="1153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40"/>
            <p:cNvSpPr/>
            <p:nvPr/>
          </p:nvSpPr>
          <p:spPr>
            <a:xfrm>
              <a:off x="3998607" y="3074438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71" y="1"/>
                  </a:moveTo>
                  <a:cubicBezTo>
                    <a:pt x="753" y="1"/>
                    <a:pt x="527" y="95"/>
                    <a:pt x="349" y="273"/>
                  </a:cubicBezTo>
                  <a:cubicBezTo>
                    <a:pt x="23" y="599"/>
                    <a:pt x="0" y="1087"/>
                    <a:pt x="279" y="1366"/>
                  </a:cubicBezTo>
                  <a:cubicBezTo>
                    <a:pt x="406" y="1504"/>
                    <a:pt x="581" y="1569"/>
                    <a:pt x="764" y="1569"/>
                  </a:cubicBezTo>
                  <a:cubicBezTo>
                    <a:pt x="985" y="1569"/>
                    <a:pt x="1218" y="1474"/>
                    <a:pt x="1396" y="1297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28" y="66"/>
                    <a:pt x="115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40"/>
            <p:cNvSpPr/>
            <p:nvPr/>
          </p:nvSpPr>
          <p:spPr>
            <a:xfrm>
              <a:off x="3007636" y="2359975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9"/>
                    <a:pt x="350" y="264"/>
                  </a:cubicBezTo>
                  <a:cubicBezTo>
                    <a:pt x="24" y="590"/>
                    <a:pt x="1" y="1078"/>
                    <a:pt x="280" y="1381"/>
                  </a:cubicBezTo>
                  <a:cubicBezTo>
                    <a:pt x="409" y="1509"/>
                    <a:pt x="587" y="1574"/>
                    <a:pt x="774" y="1574"/>
                  </a:cubicBezTo>
                  <a:cubicBezTo>
                    <a:pt x="992" y="1574"/>
                    <a:pt x="1221" y="1486"/>
                    <a:pt x="1397" y="1311"/>
                  </a:cubicBezTo>
                  <a:cubicBezTo>
                    <a:pt x="1722" y="985"/>
                    <a:pt x="1746" y="473"/>
                    <a:pt x="1466" y="194"/>
                  </a:cubicBezTo>
                  <a:cubicBezTo>
                    <a:pt x="1338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40"/>
            <p:cNvSpPr/>
            <p:nvPr/>
          </p:nvSpPr>
          <p:spPr>
            <a:xfrm>
              <a:off x="3149747" y="2502086"/>
              <a:ext cx="28051" cy="25302"/>
            </a:xfrm>
            <a:custGeom>
              <a:rect b="b" l="l" r="r" t="t"/>
              <a:pathLst>
                <a:path extrusionOk="0" h="1574" w="1745">
                  <a:moveTo>
                    <a:pt x="972" y="0"/>
                  </a:moveTo>
                  <a:cubicBezTo>
                    <a:pt x="754" y="0"/>
                    <a:pt x="524" y="88"/>
                    <a:pt x="349" y="263"/>
                  </a:cubicBezTo>
                  <a:cubicBezTo>
                    <a:pt x="23" y="589"/>
                    <a:pt x="0" y="1077"/>
                    <a:pt x="279" y="1380"/>
                  </a:cubicBezTo>
                  <a:cubicBezTo>
                    <a:pt x="408" y="1509"/>
                    <a:pt x="586" y="1573"/>
                    <a:pt x="773" y="1573"/>
                  </a:cubicBezTo>
                  <a:cubicBezTo>
                    <a:pt x="991" y="1573"/>
                    <a:pt x="1221" y="1485"/>
                    <a:pt x="1396" y="1310"/>
                  </a:cubicBezTo>
                  <a:cubicBezTo>
                    <a:pt x="1722" y="984"/>
                    <a:pt x="1745" y="473"/>
                    <a:pt x="1466" y="193"/>
                  </a:cubicBezTo>
                  <a:cubicBezTo>
                    <a:pt x="1337" y="65"/>
                    <a:pt x="1158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40"/>
            <p:cNvSpPr/>
            <p:nvPr/>
          </p:nvSpPr>
          <p:spPr>
            <a:xfrm>
              <a:off x="3291843" y="2644182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0"/>
                  </a:moveTo>
                  <a:cubicBezTo>
                    <a:pt x="754" y="0"/>
                    <a:pt x="525" y="88"/>
                    <a:pt x="349" y="263"/>
                  </a:cubicBezTo>
                  <a:cubicBezTo>
                    <a:pt x="24" y="589"/>
                    <a:pt x="0" y="1101"/>
                    <a:pt x="280" y="1380"/>
                  </a:cubicBezTo>
                  <a:cubicBezTo>
                    <a:pt x="419" y="1509"/>
                    <a:pt x="598" y="1573"/>
                    <a:pt x="783" y="1573"/>
                  </a:cubicBezTo>
                  <a:cubicBezTo>
                    <a:pt x="998" y="1573"/>
                    <a:pt x="1221" y="1486"/>
                    <a:pt x="1396" y="1310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40"/>
            <p:cNvSpPr/>
            <p:nvPr/>
          </p:nvSpPr>
          <p:spPr>
            <a:xfrm>
              <a:off x="3433938" y="2786277"/>
              <a:ext cx="28067" cy="25302"/>
            </a:xfrm>
            <a:custGeom>
              <a:rect b="b" l="l" r="r" t="t"/>
              <a:pathLst>
                <a:path extrusionOk="0" h="1574" w="1746">
                  <a:moveTo>
                    <a:pt x="972" y="1"/>
                  </a:moveTo>
                  <a:cubicBezTo>
                    <a:pt x="754" y="1"/>
                    <a:pt x="525" y="88"/>
                    <a:pt x="350" y="264"/>
                  </a:cubicBezTo>
                  <a:cubicBezTo>
                    <a:pt x="24" y="589"/>
                    <a:pt x="1" y="1101"/>
                    <a:pt x="280" y="1380"/>
                  </a:cubicBezTo>
                  <a:cubicBezTo>
                    <a:pt x="419" y="1509"/>
                    <a:pt x="599" y="1574"/>
                    <a:pt x="783" y="1574"/>
                  </a:cubicBezTo>
                  <a:cubicBezTo>
                    <a:pt x="998" y="1574"/>
                    <a:pt x="1221" y="1486"/>
                    <a:pt x="1396" y="1311"/>
                  </a:cubicBezTo>
                  <a:cubicBezTo>
                    <a:pt x="1722" y="985"/>
                    <a:pt x="1745" y="496"/>
                    <a:pt x="1466" y="194"/>
                  </a:cubicBezTo>
                  <a:cubicBezTo>
                    <a:pt x="1337" y="65"/>
                    <a:pt x="115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40"/>
            <p:cNvSpPr/>
            <p:nvPr/>
          </p:nvSpPr>
          <p:spPr>
            <a:xfrm>
              <a:off x="3576034" y="2928598"/>
              <a:ext cx="28067" cy="25077"/>
            </a:xfrm>
            <a:custGeom>
              <a:rect b="b" l="l" r="r" t="t"/>
              <a:pathLst>
                <a:path extrusionOk="0" h="1560" w="1746">
                  <a:moveTo>
                    <a:pt x="982" y="1"/>
                  </a:moveTo>
                  <a:cubicBezTo>
                    <a:pt x="761" y="1"/>
                    <a:pt x="528" y="95"/>
                    <a:pt x="350" y="273"/>
                  </a:cubicBezTo>
                  <a:cubicBezTo>
                    <a:pt x="24" y="599"/>
                    <a:pt x="1" y="1087"/>
                    <a:pt x="280" y="1367"/>
                  </a:cubicBezTo>
                  <a:cubicBezTo>
                    <a:pt x="420" y="1495"/>
                    <a:pt x="599" y="1560"/>
                    <a:pt x="783" y="1560"/>
                  </a:cubicBezTo>
                  <a:cubicBezTo>
                    <a:pt x="999" y="1560"/>
                    <a:pt x="1221" y="1472"/>
                    <a:pt x="1397" y="1297"/>
                  </a:cubicBezTo>
                  <a:cubicBezTo>
                    <a:pt x="1722" y="971"/>
                    <a:pt x="1746" y="483"/>
                    <a:pt x="1466" y="203"/>
                  </a:cubicBezTo>
                  <a:cubicBezTo>
                    <a:pt x="1340" y="66"/>
                    <a:pt x="1165" y="1"/>
                    <a:pt x="9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40"/>
            <p:cNvSpPr/>
            <p:nvPr/>
          </p:nvSpPr>
          <p:spPr>
            <a:xfrm>
              <a:off x="3718145" y="3070693"/>
              <a:ext cx="28051" cy="25238"/>
            </a:xfrm>
            <a:custGeom>
              <a:rect b="b" l="l" r="r" t="t"/>
              <a:pathLst>
                <a:path extrusionOk="0" h="1570" w="1745">
                  <a:moveTo>
                    <a:pt x="981" y="1"/>
                  </a:moveTo>
                  <a:cubicBezTo>
                    <a:pt x="760" y="1"/>
                    <a:pt x="527" y="96"/>
                    <a:pt x="349" y="273"/>
                  </a:cubicBezTo>
                  <a:cubicBezTo>
                    <a:pt x="47" y="599"/>
                    <a:pt x="0" y="1088"/>
                    <a:pt x="279" y="1367"/>
                  </a:cubicBezTo>
                  <a:cubicBezTo>
                    <a:pt x="417" y="1504"/>
                    <a:pt x="592" y="1569"/>
                    <a:pt x="774" y="1569"/>
                  </a:cubicBezTo>
                  <a:cubicBezTo>
                    <a:pt x="992" y="1569"/>
                    <a:pt x="1218" y="1475"/>
                    <a:pt x="1396" y="1297"/>
                  </a:cubicBezTo>
                  <a:cubicBezTo>
                    <a:pt x="1722" y="971"/>
                    <a:pt x="1745" y="483"/>
                    <a:pt x="1466" y="204"/>
                  </a:cubicBezTo>
                  <a:cubicBezTo>
                    <a:pt x="1339" y="66"/>
                    <a:pt x="1164" y="1"/>
                    <a:pt x="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40"/>
            <p:cNvSpPr/>
            <p:nvPr/>
          </p:nvSpPr>
          <p:spPr>
            <a:xfrm>
              <a:off x="3860241" y="3212805"/>
              <a:ext cx="28067" cy="25222"/>
            </a:xfrm>
            <a:custGeom>
              <a:rect b="b" l="l" r="r" t="t"/>
              <a:pathLst>
                <a:path extrusionOk="0" h="1569" w="1746">
                  <a:moveTo>
                    <a:pt x="981" y="0"/>
                  </a:moveTo>
                  <a:cubicBezTo>
                    <a:pt x="761" y="0"/>
                    <a:pt x="527" y="95"/>
                    <a:pt x="349" y="273"/>
                  </a:cubicBezTo>
                  <a:cubicBezTo>
                    <a:pt x="47" y="598"/>
                    <a:pt x="0" y="1087"/>
                    <a:pt x="280" y="1366"/>
                  </a:cubicBezTo>
                  <a:cubicBezTo>
                    <a:pt x="417" y="1503"/>
                    <a:pt x="592" y="1569"/>
                    <a:pt x="774" y="1569"/>
                  </a:cubicBezTo>
                  <a:cubicBezTo>
                    <a:pt x="992" y="1569"/>
                    <a:pt x="1218" y="1474"/>
                    <a:pt x="1396" y="1296"/>
                  </a:cubicBezTo>
                  <a:cubicBezTo>
                    <a:pt x="1722" y="971"/>
                    <a:pt x="1745" y="482"/>
                    <a:pt x="1466" y="203"/>
                  </a:cubicBezTo>
                  <a:cubicBezTo>
                    <a:pt x="1339" y="66"/>
                    <a:pt x="1165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6" name="Google Shape;3516;p40"/>
          <p:cNvSpPr txBox="1"/>
          <p:nvPr>
            <p:ph type="title"/>
          </p:nvPr>
        </p:nvSpPr>
        <p:spPr>
          <a:xfrm>
            <a:off x="839550" y="266375"/>
            <a:ext cx="76362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Analytics Approach (1 of 2): Image Caption Generator                </a:t>
            </a:r>
            <a:endParaRPr sz="2000"/>
          </a:p>
        </p:txBody>
      </p:sp>
      <p:sp>
        <p:nvSpPr>
          <p:cNvPr id="3517" name="Google Shape;3517;p40"/>
          <p:cNvSpPr/>
          <p:nvPr/>
        </p:nvSpPr>
        <p:spPr>
          <a:xfrm>
            <a:off x="132833" y="266375"/>
            <a:ext cx="599400" cy="59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8" name="Google Shape;3518;p40"/>
          <p:cNvSpPr txBox="1"/>
          <p:nvPr/>
        </p:nvSpPr>
        <p:spPr>
          <a:xfrm>
            <a:off x="108125" y="296675"/>
            <a:ext cx="599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/>
          </a:p>
        </p:txBody>
      </p:sp>
      <p:sp>
        <p:nvSpPr>
          <p:cNvPr id="3519" name="Google Shape;3519;p40"/>
          <p:cNvSpPr/>
          <p:nvPr/>
        </p:nvSpPr>
        <p:spPr>
          <a:xfrm>
            <a:off x="1665425" y="1532525"/>
            <a:ext cx="1419000" cy="14634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0" name="Google Shape;3520;p40"/>
          <p:cNvSpPr/>
          <p:nvPr/>
        </p:nvSpPr>
        <p:spPr>
          <a:xfrm>
            <a:off x="3905000" y="1532525"/>
            <a:ext cx="1419000" cy="14634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1" name="Google Shape;3521;p40"/>
          <p:cNvSpPr/>
          <p:nvPr/>
        </p:nvSpPr>
        <p:spPr>
          <a:xfrm>
            <a:off x="6208988" y="1531975"/>
            <a:ext cx="1419000" cy="14634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2" name="Google Shape;3522;p40"/>
          <p:cNvSpPr txBox="1"/>
          <p:nvPr/>
        </p:nvSpPr>
        <p:spPr>
          <a:xfrm>
            <a:off x="2120000" y="1848575"/>
            <a:ext cx="67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sz="4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3" name="Google Shape;3523;p40"/>
          <p:cNvSpPr txBox="1"/>
          <p:nvPr/>
        </p:nvSpPr>
        <p:spPr>
          <a:xfrm>
            <a:off x="4274600" y="1848575"/>
            <a:ext cx="67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 sz="4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4" name="Google Shape;3524;p40"/>
          <p:cNvSpPr txBox="1"/>
          <p:nvPr/>
        </p:nvSpPr>
        <p:spPr>
          <a:xfrm>
            <a:off x="6578588" y="1848025"/>
            <a:ext cx="67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 sz="4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5" name="Google Shape;3525;p40"/>
          <p:cNvSpPr/>
          <p:nvPr/>
        </p:nvSpPr>
        <p:spPr>
          <a:xfrm>
            <a:off x="1016300" y="2201275"/>
            <a:ext cx="5994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6" name="Google Shape;3526;p40"/>
          <p:cNvSpPr/>
          <p:nvPr/>
        </p:nvSpPr>
        <p:spPr>
          <a:xfrm>
            <a:off x="5407075" y="2201275"/>
            <a:ext cx="5994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7" name="Google Shape;3527;p40"/>
          <p:cNvSpPr/>
          <p:nvPr/>
        </p:nvSpPr>
        <p:spPr>
          <a:xfrm>
            <a:off x="3149138" y="2201275"/>
            <a:ext cx="5994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8" name="Google Shape;3528;p40"/>
          <p:cNvSpPr txBox="1"/>
          <p:nvPr/>
        </p:nvSpPr>
        <p:spPr>
          <a:xfrm>
            <a:off x="1615700" y="3141750"/>
            <a:ext cx="2132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Inceptionv3 (CNN):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Extracts features from input image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9" name="Google Shape;3529;p40"/>
          <p:cNvSpPr txBox="1"/>
          <p:nvPr/>
        </p:nvSpPr>
        <p:spPr>
          <a:xfrm>
            <a:off x="4057400" y="3141750"/>
            <a:ext cx="1921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Encoder: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Encodes features extracted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0" name="Google Shape;3530;p40"/>
          <p:cNvSpPr txBox="1"/>
          <p:nvPr/>
        </p:nvSpPr>
        <p:spPr>
          <a:xfrm>
            <a:off x="6401075" y="3157200"/>
            <a:ext cx="2240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Decoder: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Montserrat"/>
                <a:ea typeface="Montserrat"/>
                <a:cs typeface="Montserrat"/>
                <a:sym typeface="Montserrat"/>
              </a:rPr>
              <a:t>Converts encoded features to captions.</a:t>
            </a:r>
            <a:endParaRPr i="1"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1" name="Google Shape;3531;p40"/>
          <p:cNvSpPr txBox="1"/>
          <p:nvPr/>
        </p:nvSpPr>
        <p:spPr>
          <a:xfrm>
            <a:off x="-107475" y="1833775"/>
            <a:ext cx="1232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Pre-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processed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Data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mblyopia: Lazy Eye by Slidesgo">
  <a:themeElements>
    <a:clrScheme name="Simple Light">
      <a:dk1>
        <a:srgbClr val="212121"/>
      </a:dk1>
      <a:lt1>
        <a:srgbClr val="DEE2FD"/>
      </a:lt1>
      <a:dk2>
        <a:srgbClr val="3C49B2"/>
      </a:dk2>
      <a:lt2>
        <a:srgbClr val="6881FE"/>
      </a:lt2>
      <a:accent1>
        <a:srgbClr val="E5B8D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